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  <p:sldId id="262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33"/>
  </p:normalViewPr>
  <p:slideViewPr>
    <p:cSldViewPr snapToGrid="0" snapToObjects="1">
      <p:cViewPr varScale="1">
        <p:scale>
          <a:sx n="90" d="100"/>
          <a:sy n="90" d="100"/>
        </p:scale>
        <p:origin x="232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CC698E-C928-E06D-0242-18DDA6585B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0E63199-1787-CFD1-B1A9-413D9B120C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E913C02-C91A-C3BF-135C-A963FDDBF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2894-8D50-1741-BE8C-95609FA0A160}" type="datetimeFigureOut">
              <a:rPr lang="nl-NL" smtClean="0"/>
              <a:t>05-07-2022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F4FAD80-73DB-A188-91CA-C459E8D99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B485C20-C538-E766-6F03-9B679F6CE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41CC-BF2C-674A-85CC-DBF3A7EDE6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6367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3549F7-B570-2885-E689-ECF0CA6FC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0ED23F6-C07C-C748-2A8C-1883984E91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F5921D8-A9B9-B157-BE24-DDC4A8CDC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2894-8D50-1741-BE8C-95609FA0A160}" type="datetimeFigureOut">
              <a:rPr lang="nl-NL" smtClean="0"/>
              <a:t>05-07-2022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05C0953-E9C9-83C3-40AF-9B5D77194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B4C7F6-72CC-BE53-A315-119A1392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41CC-BF2C-674A-85CC-DBF3A7EDE6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4963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FDDF6D1-3D8B-2A83-08DD-99FCCBA598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7D2B76F-5C10-90D9-5D11-B3851D1A13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6698906-F35A-3192-4392-BCBFEEE66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2894-8D50-1741-BE8C-95609FA0A160}" type="datetimeFigureOut">
              <a:rPr lang="nl-NL" smtClean="0"/>
              <a:t>05-07-2022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CD929A3-9B79-91CA-0123-EDE359EB4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21ED0AE-C6C5-BB9A-8E66-3F15DD958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41CC-BF2C-674A-85CC-DBF3A7EDE6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4300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45B54A-024B-F4B8-E19C-0F3F9613F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6DF8D5-83DD-9810-41C9-A75BF92DE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47889DC-ECC0-FA97-B47E-9EFB50601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2894-8D50-1741-BE8C-95609FA0A160}" type="datetimeFigureOut">
              <a:rPr lang="nl-NL" smtClean="0"/>
              <a:t>05-07-2022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FD25D53-E379-064F-7C46-DC2AF119F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5AE8E55-A4E8-DCFF-24E8-13A022EC6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41CC-BF2C-674A-85CC-DBF3A7EDE6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4864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2107CA-0ED1-2E51-D271-F822D1BE5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0FA7137-AF71-F0CD-408C-5EC44E84FF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A0BE75D-0CEF-4068-B741-DC30EA6A8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2894-8D50-1741-BE8C-95609FA0A160}" type="datetimeFigureOut">
              <a:rPr lang="nl-NL" smtClean="0"/>
              <a:t>05-07-2022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79B5FC3-EDC1-4439-AA6C-F928BE391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6C4997-448D-B290-FF0D-A67D9FEA8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41CC-BF2C-674A-85CC-DBF3A7EDE6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4292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D2A6D2-8E62-8589-50DB-1AEFB5AB3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3A92EE-C7C2-DBC2-BDDD-21035D429F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329A7AC-5D1E-63A2-F54A-DD5F2AF5C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1017DBA-5CB5-F6C4-DCEB-D1287CFA6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2894-8D50-1741-BE8C-95609FA0A160}" type="datetimeFigureOut">
              <a:rPr lang="nl-NL" smtClean="0"/>
              <a:t>05-07-2022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776C53B-E414-225D-236A-86296FA57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D2AE0E5-2009-2263-FF69-599EA0EFD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41CC-BF2C-674A-85CC-DBF3A7EDE6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1901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EDB487-CAE9-C839-8572-0B62D3B62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242155A-699D-12C0-1442-970143847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7F1A0E1-D3E8-56C9-DA88-167DA558BC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08FB9A7-79CF-97F8-41CC-42DB9DE4B8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8617E8A-FD33-B5E5-8207-2F68F4D49F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08FB746-6210-D078-372E-C44A83006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2894-8D50-1741-BE8C-95609FA0A160}" type="datetimeFigureOut">
              <a:rPr lang="nl-NL" smtClean="0"/>
              <a:t>05-07-2022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678B6EC-8E6D-6007-E58A-17EEBCEAD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B7320D2-DAC7-1DA4-CAF2-EC7A8B0EE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41CC-BF2C-674A-85CC-DBF3A7EDE6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7727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BC5ACC-562E-00AD-A100-1B41A95F2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E23C418-0C09-A16B-5A27-6BFB7EC66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2894-8D50-1741-BE8C-95609FA0A160}" type="datetimeFigureOut">
              <a:rPr lang="nl-NL" smtClean="0"/>
              <a:t>05-07-2022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B23F399-91F6-479E-A6E2-9B1812CE2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7E21DCF-5D52-032B-EFFF-755706809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41CC-BF2C-674A-85CC-DBF3A7EDE6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9448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391BDD0-CBD2-CD0F-6DBE-C93E781F8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2894-8D50-1741-BE8C-95609FA0A160}" type="datetimeFigureOut">
              <a:rPr lang="nl-NL" smtClean="0"/>
              <a:t>05-07-2022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0BFEBCC-E427-CAA8-6F66-5F2BEEED5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609F979-124D-019C-4CAC-4D8045E9E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41CC-BF2C-674A-85CC-DBF3A7EDE6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9495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3107AA-4FA1-C458-ED6D-AB254DA5F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B34757-C0D1-1C5D-F9CA-BEC040525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307B2D8-4141-4860-A8A8-3426440FB1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21755FD-56A4-AAA5-DAAC-03E9E34B3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2894-8D50-1741-BE8C-95609FA0A160}" type="datetimeFigureOut">
              <a:rPr lang="nl-NL" smtClean="0"/>
              <a:t>05-07-2022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C202DA7-5D3A-4168-D513-1AE7AD8C2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FFE72B8-15D5-10A5-E408-54A0419DB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41CC-BF2C-674A-85CC-DBF3A7EDE6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68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90D8E7-7FAB-B47D-2E40-E9691ADA2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E2419BA-5BC4-6CCB-5C4F-0B671E1BE5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F11A12B-386A-28F6-F30A-A76B48CAF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1A86F16-1DDB-6683-F1E2-067DBB183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2894-8D50-1741-BE8C-95609FA0A160}" type="datetimeFigureOut">
              <a:rPr lang="nl-NL" smtClean="0"/>
              <a:t>05-07-2022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DB2E09E-63C7-5BCF-A87F-A2C2BB57E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30D124E-0EF2-D149-722E-48EE1A3EB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41CC-BF2C-674A-85CC-DBF3A7EDE6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0986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CF199EA-8485-D9F0-AD99-BADD877C6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5588751-0750-EE77-AFB9-1CE14AF87F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E1C6932-96AC-9A8D-0BB5-B916E34279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82894-8D50-1741-BE8C-95609FA0A160}" type="datetimeFigureOut">
              <a:rPr lang="nl-NL" smtClean="0"/>
              <a:t>05-07-2022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774E7FB-02C7-D08E-8183-73B327EA13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27651C5-5C4B-79DA-1D5A-F23836C266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141CC-BF2C-674A-85CC-DBF3A7EDE6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8323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E862FC-06BD-F3EE-B423-060D07385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58BB294-F8DC-164D-9608-78365993E1C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C6511EE-E4D5-DAEB-BEFB-A1316D50D20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 dirty="0"/>
          </a:p>
          <a:p>
            <a:pPr marL="0" indent="0">
              <a:buNone/>
            </a:pPr>
            <a:r>
              <a:rPr lang="nl-NL" sz="3600" b="1" dirty="0" err="1">
                <a:solidFill>
                  <a:srgbClr val="00B050"/>
                </a:solidFill>
              </a:rPr>
              <a:t>Mofert</a:t>
            </a:r>
            <a:r>
              <a:rPr lang="nl-NL" sz="3600" b="1" dirty="0">
                <a:solidFill>
                  <a:srgbClr val="00B050"/>
                </a:solidFill>
              </a:rPr>
              <a:t> </a:t>
            </a:r>
            <a:r>
              <a:rPr lang="nl-NL" sz="3600" b="1" dirty="0" err="1">
                <a:solidFill>
                  <a:srgbClr val="00B050"/>
                </a:solidFill>
              </a:rPr>
              <a:t>Laef</a:t>
            </a:r>
            <a:endParaRPr lang="nl-NL" sz="3600" b="1" dirty="0">
              <a:solidFill>
                <a:srgbClr val="00B050"/>
              </a:solidFill>
            </a:endParaRPr>
          </a:p>
          <a:p>
            <a:endParaRPr lang="nl-NL" sz="36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nl-NL" sz="3600" b="1" dirty="0">
                <a:solidFill>
                  <a:srgbClr val="00B050"/>
                </a:solidFill>
              </a:rPr>
              <a:t>Stichting Samenspel Montfort</a:t>
            </a:r>
          </a:p>
          <a:p>
            <a:endParaRPr lang="nl-NL" sz="36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nl-NL" sz="3600" b="1" dirty="0">
                <a:solidFill>
                  <a:srgbClr val="00B050"/>
                </a:solidFill>
              </a:rPr>
              <a:t>Montfort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6E2E1509-ED16-A6CA-7A4D-492422B1F2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1" y="508000"/>
            <a:ext cx="1196340" cy="1407459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F55D3D79-9E9C-0831-9B90-FF3322B5E5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9500" y="551657"/>
            <a:ext cx="2667000" cy="1155700"/>
          </a:xfrm>
          <a:prstGeom prst="rect">
            <a:avLst/>
          </a:prstGeom>
        </p:spPr>
      </p:pic>
      <p:pic>
        <p:nvPicPr>
          <p:cNvPr id="1025" name="Picture 1" descr="page30image59387264">
            <a:extLst>
              <a:ext uri="{FF2B5EF4-FFF2-40B4-BE49-F238E27FC236}">
                <a16:creationId xmlns:a16="http://schemas.microsoft.com/office/drawing/2014/main" id="{84723B79-AF5F-A900-830E-8D7F1889F6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35232"/>
            <a:ext cx="4613910" cy="4557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9000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Rectangle 2056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page31image59388096">
            <a:extLst>
              <a:ext uri="{FF2B5EF4-FFF2-40B4-BE49-F238E27FC236}">
                <a16:creationId xmlns:a16="http://schemas.microsoft.com/office/drawing/2014/main" id="{94EBE977-101A-079B-4023-5E27B7992A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7012" y="3297259"/>
            <a:ext cx="10905066" cy="3080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C7F9F871-FC0A-65B3-4194-F600518DF045}"/>
              </a:ext>
            </a:extLst>
          </p:cNvPr>
          <p:cNvSpPr/>
          <p:nvPr/>
        </p:nvSpPr>
        <p:spPr>
          <a:xfrm>
            <a:off x="5810762" y="46529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nl-NL" dirty="0"/>
              <a:t> </a:t>
            </a:r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3E28DB5E-647C-6B3E-908C-680C9C02ED97}"/>
              </a:ext>
            </a:extLst>
          </p:cNvPr>
          <p:cNvSpPr txBox="1"/>
          <p:nvPr/>
        </p:nvSpPr>
        <p:spPr>
          <a:xfrm>
            <a:off x="-8695059" y="-1294029"/>
            <a:ext cx="89738" cy="45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2051" name="Picture 3" descr="page31image59387888">
            <a:extLst>
              <a:ext uri="{FF2B5EF4-FFF2-40B4-BE49-F238E27FC236}">
                <a16:creationId xmlns:a16="http://schemas.microsoft.com/office/drawing/2014/main" id="{91FBC7BC-AEBD-4563-5F5D-992258926C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13" y="0"/>
            <a:ext cx="10905066" cy="3297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3588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page32image56930112">
            <a:extLst>
              <a:ext uri="{FF2B5EF4-FFF2-40B4-BE49-F238E27FC236}">
                <a16:creationId xmlns:a16="http://schemas.microsoft.com/office/drawing/2014/main" id="{BF554C1A-D6EF-1150-A593-5A76A9A040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88295" y="6911457"/>
            <a:ext cx="5599595" cy="4203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page32image59388304">
            <a:extLst>
              <a:ext uri="{FF2B5EF4-FFF2-40B4-BE49-F238E27FC236}">
                <a16:creationId xmlns:a16="http://schemas.microsoft.com/office/drawing/2014/main" id="{A4880126-8C2F-AF1F-7AD7-7B0F39ABA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243" y="141823"/>
            <a:ext cx="1137445" cy="134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page32image59388512">
            <a:extLst>
              <a:ext uri="{FF2B5EF4-FFF2-40B4-BE49-F238E27FC236}">
                <a16:creationId xmlns:a16="http://schemas.microsoft.com/office/drawing/2014/main" id="{1251D6C4-C814-84F8-3600-06DA88F74B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4481" y="141822"/>
            <a:ext cx="2792413" cy="1215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page32image59388720">
            <a:extLst>
              <a:ext uri="{FF2B5EF4-FFF2-40B4-BE49-F238E27FC236}">
                <a16:creationId xmlns:a16="http://schemas.microsoft.com/office/drawing/2014/main" id="{DF077FD3-7007-3453-450C-3F049A0DE7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94" y="1457493"/>
            <a:ext cx="9944100" cy="2796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FEFB99AE-80E8-884B-512F-0F0CD84708BD}"/>
              </a:ext>
            </a:extLst>
          </p:cNvPr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 </a:t>
            </a:r>
          </a:p>
        </p:txBody>
      </p:sp>
      <p:pic>
        <p:nvPicPr>
          <p:cNvPr id="3077" name="Picture 5" descr="page32image59388928">
            <a:extLst>
              <a:ext uri="{FF2B5EF4-FFF2-40B4-BE49-F238E27FC236}">
                <a16:creationId xmlns:a16="http://schemas.microsoft.com/office/drawing/2014/main" id="{60FF9099-D567-1863-62DE-6459E4E71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3" y="4099173"/>
            <a:ext cx="9809162" cy="2758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542617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</Words>
  <Application>Microsoft Macintosh PowerPoint</Application>
  <PresentationFormat>Breedbeeld</PresentationFormat>
  <Paragraphs>8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Gid van Schijndel</dc:creator>
  <cp:lastModifiedBy>Gid van Schijndel</cp:lastModifiedBy>
  <cp:revision>2</cp:revision>
  <dcterms:created xsi:type="dcterms:W3CDTF">2022-07-05T18:00:46Z</dcterms:created>
  <dcterms:modified xsi:type="dcterms:W3CDTF">2022-07-05T18:14:25Z</dcterms:modified>
</cp:coreProperties>
</file>