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3" r:id="rId3"/>
    <p:sldId id="264" r:id="rId4"/>
    <p:sldId id="258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9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9A0F-2198-F344-9EFC-970156C575BA}" type="datetimeFigureOut">
              <a:rPr lang="en-US" smtClean="0"/>
              <a:t>19-01-18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E90B-D2EA-5143-9801-0EF51667B36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84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9A0F-2198-F344-9EFC-970156C575BA}" type="datetimeFigureOut">
              <a:rPr lang="en-US" smtClean="0"/>
              <a:t>19-01-18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E90B-D2EA-5143-9801-0EF51667B36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965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9A0F-2198-F344-9EFC-970156C575BA}" type="datetimeFigureOut">
              <a:rPr lang="en-US" smtClean="0"/>
              <a:t>19-01-18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E90B-D2EA-5143-9801-0EF51667B36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740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9A0F-2198-F344-9EFC-970156C575BA}" type="datetimeFigureOut">
              <a:rPr lang="en-US" smtClean="0"/>
              <a:t>19-01-18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E90B-D2EA-5143-9801-0EF51667B36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243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9A0F-2198-F344-9EFC-970156C575BA}" type="datetimeFigureOut">
              <a:rPr lang="en-US" smtClean="0"/>
              <a:t>19-01-18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E90B-D2EA-5143-9801-0EF51667B36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76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9A0F-2198-F344-9EFC-970156C575BA}" type="datetimeFigureOut">
              <a:rPr lang="en-US" smtClean="0"/>
              <a:t>19-01-18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E90B-D2EA-5143-9801-0EF51667B36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76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9A0F-2198-F344-9EFC-970156C575BA}" type="datetimeFigureOut">
              <a:rPr lang="en-US" smtClean="0"/>
              <a:t>19-01-18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E90B-D2EA-5143-9801-0EF51667B36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95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9A0F-2198-F344-9EFC-970156C575BA}" type="datetimeFigureOut">
              <a:rPr lang="en-US" smtClean="0"/>
              <a:t>19-01-18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E90B-D2EA-5143-9801-0EF51667B36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706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9A0F-2198-F344-9EFC-970156C575BA}" type="datetimeFigureOut">
              <a:rPr lang="en-US" smtClean="0"/>
              <a:t>19-01-18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E90B-D2EA-5143-9801-0EF51667B36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47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9A0F-2198-F344-9EFC-970156C575BA}" type="datetimeFigureOut">
              <a:rPr lang="en-US" smtClean="0"/>
              <a:t>19-01-18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E90B-D2EA-5143-9801-0EF51667B36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089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9A0F-2198-F344-9EFC-970156C575BA}" type="datetimeFigureOut">
              <a:rPr lang="en-US" smtClean="0"/>
              <a:t>19-01-18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E90B-D2EA-5143-9801-0EF51667B36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884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C9A0F-2198-F344-9EFC-970156C575BA}" type="datetimeFigureOut">
              <a:rPr lang="en-US" smtClean="0"/>
              <a:t>19-01-18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AE90B-D2EA-5143-9801-0EF51667B36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74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5015014"/>
            <a:ext cx="6400800" cy="1479627"/>
          </a:xfrm>
        </p:spPr>
        <p:txBody>
          <a:bodyPr>
            <a:normAutofit/>
          </a:bodyPr>
          <a:lstStyle/>
          <a:p>
            <a:r>
              <a:rPr lang="nl-NL" sz="4000" b="1" dirty="0" smtClean="0">
                <a:solidFill>
                  <a:srgbClr val="0000FF"/>
                </a:solidFill>
              </a:rPr>
              <a:t>4. Maastricht</a:t>
            </a:r>
          </a:p>
          <a:p>
            <a:r>
              <a:rPr lang="nl-NL" sz="4000" b="1" dirty="0" err="1" smtClean="0">
                <a:solidFill>
                  <a:srgbClr val="0000FF"/>
                </a:solidFill>
              </a:rPr>
              <a:t>Kloosteruin</a:t>
            </a:r>
            <a:r>
              <a:rPr lang="nl-NL" sz="4000" b="1" smtClean="0">
                <a:solidFill>
                  <a:srgbClr val="0000FF"/>
                </a:solidFill>
              </a:rPr>
              <a:t> Heer</a:t>
            </a:r>
            <a:endParaRPr lang="nl-NL" sz="4000" b="1" dirty="0">
              <a:solidFill>
                <a:srgbClr val="0000FF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631" y="-347469"/>
            <a:ext cx="7826505" cy="53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17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1" y="3598440"/>
            <a:ext cx="2805575" cy="292473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02" y="4323013"/>
            <a:ext cx="2815298" cy="21900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27" y="293086"/>
            <a:ext cx="2654663" cy="306111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88" y="293086"/>
            <a:ext cx="2814711" cy="2084164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26" y="3594577"/>
            <a:ext cx="2655128" cy="2926578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2709333" y="2303980"/>
            <a:ext cx="384175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chemeClr val="accent6">
                    <a:lumMod val="75000"/>
                  </a:schemeClr>
                </a:solidFill>
              </a:rPr>
              <a:t>Natuurbeleving</a:t>
            </a:r>
          </a:p>
          <a:p>
            <a:pPr algn="ctr"/>
            <a:r>
              <a:rPr lang="nl-NL" sz="4000" b="1" dirty="0">
                <a:solidFill>
                  <a:srgbClr val="FF6600"/>
                </a:solidFill>
              </a:rPr>
              <a:t>&amp;</a:t>
            </a:r>
            <a:r>
              <a:rPr lang="nl-NL" sz="4000" b="1" dirty="0"/>
              <a:t> </a:t>
            </a:r>
            <a:r>
              <a:rPr lang="nl-NL" sz="4000" b="1" dirty="0">
                <a:solidFill>
                  <a:srgbClr val="FF6600"/>
                </a:solidFill>
              </a:rPr>
              <a:t>Ontmoeting</a:t>
            </a:r>
          </a:p>
          <a:p>
            <a:pPr algn="ctr"/>
            <a:r>
              <a:rPr lang="nl-NL" sz="2400" b="1" dirty="0">
                <a:solidFill>
                  <a:srgbClr val="660066"/>
                </a:solidFill>
              </a:rPr>
              <a:t>in Kloostertuin Opveld </a:t>
            </a:r>
          </a:p>
          <a:p>
            <a:pPr algn="ctr"/>
            <a:r>
              <a:rPr lang="nl-NL" sz="2000" b="1" dirty="0"/>
              <a:t>(Maastricht Zuidoost)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8" y="293184"/>
            <a:ext cx="2808608" cy="306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04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/>
          <p:cNvSpPr txBox="1"/>
          <p:nvPr/>
        </p:nvSpPr>
        <p:spPr>
          <a:xfrm>
            <a:off x="3142486" y="2657634"/>
            <a:ext cx="28712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chemeClr val="accent6">
                    <a:lumMod val="75000"/>
                  </a:schemeClr>
                </a:solidFill>
              </a:rPr>
              <a:t>Speelnatuur</a:t>
            </a:r>
          </a:p>
          <a:p>
            <a:pPr algn="ctr"/>
            <a:r>
              <a:rPr lang="nl-NL" sz="2800" b="1" dirty="0">
                <a:solidFill>
                  <a:srgbClr val="FF6600"/>
                </a:solidFill>
              </a:rPr>
              <a:t>&amp;</a:t>
            </a:r>
            <a:r>
              <a:rPr lang="nl-NL" sz="2800" b="1" dirty="0"/>
              <a:t> </a:t>
            </a:r>
            <a:r>
              <a:rPr lang="nl-NL" sz="2800" b="1" dirty="0">
                <a:solidFill>
                  <a:srgbClr val="FF6600"/>
                </a:solidFill>
              </a:rPr>
              <a:t>Meer kleur en fleur</a:t>
            </a:r>
          </a:p>
          <a:p>
            <a:pPr algn="ctr"/>
            <a:r>
              <a:rPr lang="nl-NL" sz="2800" b="1" dirty="0">
                <a:solidFill>
                  <a:srgbClr val="660066"/>
                </a:solidFill>
              </a:rPr>
              <a:t>in Kloostertuin Opveld 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="" xmlns:a16="http://schemas.microsoft.com/office/drawing/2014/main" id="{646C85B7-0AA1-423A-A99F-CB03B9ACF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5" y="293087"/>
            <a:ext cx="2871281" cy="296647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3205F800-42CE-4797-A996-5E2507EE5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5" y="3429001"/>
            <a:ext cx="2871281" cy="308401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="" xmlns:a16="http://schemas.microsoft.com/office/drawing/2014/main" id="{D1A2D3E0-CB33-4B3A-B055-8FDF50532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137" y="3429001"/>
            <a:ext cx="2814713" cy="3084013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B6E31AD6-917F-4D09-B81A-0A31B7806B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137" y="293087"/>
            <a:ext cx="2814711" cy="296647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="" xmlns:a16="http://schemas.microsoft.com/office/drawing/2014/main" id="{CB7F9562-2508-47D8-BF3B-96CF3E64B5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36" y="4009787"/>
            <a:ext cx="2918463" cy="2503308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="" xmlns:a16="http://schemas.microsoft.com/office/drawing/2014/main" id="{0B37C3A1-473A-4F5C-9AC7-35734BA5F8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36" y="293087"/>
            <a:ext cx="2899830" cy="234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04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5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897" y="3651504"/>
            <a:ext cx="5191707" cy="3074872"/>
          </a:xfrm>
          <a:prstGeom prst="rect">
            <a:avLst/>
          </a:prstGeom>
        </p:spPr>
      </p:pic>
      <p:pic>
        <p:nvPicPr>
          <p:cNvPr id="6" name="Picture 5" descr="pad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277" y="119341"/>
            <a:ext cx="3584327" cy="3063245"/>
          </a:xfrm>
          <a:prstGeom prst="rect">
            <a:avLst/>
          </a:prstGeom>
        </p:spPr>
      </p:pic>
      <p:pic>
        <p:nvPicPr>
          <p:cNvPr id="7" name="Picture 6" descr="picknicktaf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6" y="3689375"/>
            <a:ext cx="3584971" cy="3037001"/>
          </a:xfrm>
          <a:prstGeom prst="rect">
            <a:avLst/>
          </a:prstGeom>
        </p:spPr>
      </p:pic>
      <p:pic>
        <p:nvPicPr>
          <p:cNvPr id="9" name="Picture 8" descr="parkbo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7" y="119341"/>
            <a:ext cx="5206032" cy="30632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82769" y="1844329"/>
            <a:ext cx="5533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2114" y="3229171"/>
            <a:ext cx="8979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KLOOSTERTUIN OPVELD (2016): Buurtfeest i.v.m. nieuwe paden, drainagekoffers en zitbanken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85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ant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4" y="3641367"/>
            <a:ext cx="4358112" cy="3058689"/>
          </a:xfrm>
          <a:prstGeom prst="rect">
            <a:avLst/>
          </a:prstGeom>
        </p:spPr>
      </p:pic>
      <p:pic>
        <p:nvPicPr>
          <p:cNvPr id="4" name="Picture 3" descr="paasvuu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34" y="3637585"/>
            <a:ext cx="4365141" cy="3062471"/>
          </a:xfrm>
          <a:prstGeom prst="rect">
            <a:avLst/>
          </a:prstGeom>
        </p:spPr>
      </p:pic>
      <p:pic>
        <p:nvPicPr>
          <p:cNvPr id="5" name="Picture 4" descr="uilenkas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4" y="155569"/>
            <a:ext cx="4358112" cy="3038696"/>
          </a:xfrm>
          <a:prstGeom prst="rect">
            <a:avLst/>
          </a:prstGeom>
        </p:spPr>
      </p:pic>
      <p:pic>
        <p:nvPicPr>
          <p:cNvPr id="6" name="Picture 5" descr="bloemenweide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34" y="155569"/>
            <a:ext cx="4365141" cy="3038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525" y="3194265"/>
            <a:ext cx="883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2017: BOSUILKAST </a:t>
            </a:r>
            <a:r>
              <a:rPr lang="mr-IN" dirty="0" smtClean="0"/>
              <a:t>–</a:t>
            </a:r>
            <a:r>
              <a:rPr lang="en-US" dirty="0" smtClean="0"/>
              <a:t> 800 PLANTEN en FRUITBOMEN </a:t>
            </a:r>
            <a:r>
              <a:rPr lang="mr-IN" dirty="0" smtClean="0"/>
              <a:t>–</a:t>
            </a:r>
            <a:r>
              <a:rPr lang="en-US" dirty="0" smtClean="0"/>
              <a:t> BLOEMENWEI &amp; GEZELLIG PAASVUUR!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133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53</Words>
  <Application>Microsoft Macintosh PowerPoint</Application>
  <PresentationFormat>Diavoorstelling (4:3)</PresentationFormat>
  <Paragraphs>11</Paragraphs>
  <Slides>5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6" baseType="lpstr"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Amaury Stroux Communicatie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Amaury Stroux</dc:creator>
  <cp:lastModifiedBy>Gid van Schijndel</cp:lastModifiedBy>
  <cp:revision>9</cp:revision>
  <dcterms:created xsi:type="dcterms:W3CDTF">2018-01-18T12:28:53Z</dcterms:created>
  <dcterms:modified xsi:type="dcterms:W3CDTF">2018-01-19T11:18:22Z</dcterms:modified>
</cp:coreProperties>
</file>