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78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6-1-2024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6-1-2024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6-1-2024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6-1-2024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6-1-2024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6-1-2024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6-1-2024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6-1-2024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6-1-2024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6-1-2024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6-1-2024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6C07-7E76-46D3-B86B-6AF7C60E533E}" type="datetimeFigureOut">
              <a:rPr lang="nl-NL" smtClean="0"/>
              <a:t>6-1-2024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3"/>
          <p:cNvSpPr>
            <a:spLocks noGrp="1"/>
          </p:cNvSpPr>
          <p:nvPr>
            <p:ph type="ctrTitle"/>
          </p:nvPr>
        </p:nvSpPr>
        <p:spPr>
          <a:xfrm>
            <a:off x="827584" y="2132856"/>
            <a:ext cx="7628384" cy="3198217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Sociale ontwikkeling in Lindenheuvel: Moestuin en dierenweide als katalysator</a:t>
            </a:r>
            <a:br>
              <a:rPr lang="nl-NL" b="1" dirty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/>
              <a:t/>
            </a:r>
            <a:br>
              <a:rPr lang="nl-NL" b="1" dirty="0"/>
            </a:br>
            <a:r>
              <a:rPr lang="nl-NL" b="1" dirty="0" smtClean="0"/>
              <a:t>De </a:t>
            </a:r>
            <a:r>
              <a:rPr lang="nl-NL" b="1" dirty="0"/>
              <a:t>dierenweide en de groentetuinen</a:t>
            </a:r>
            <a:r>
              <a:rPr lang="nl-NL" b="1" dirty="0" smtClean="0"/>
              <a:t>.</a:t>
            </a:r>
            <a:br>
              <a:rPr lang="nl-NL" b="1" dirty="0" smtClean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Lindenheuvel Geleen</a:t>
            </a:r>
            <a:r>
              <a:rPr lang="nl-NL" b="1" dirty="0"/>
              <a:t/>
            </a:r>
            <a:br>
              <a:rPr lang="nl-NL" b="1" dirty="0"/>
            </a:b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24788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bruiker\Desktop\Stichting Pax Intrudibus\!Pax pitch en mestrom en facebook kerst\WhatsApp Image 2023-12-23 at 10.13.4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2" y="1124744"/>
            <a:ext cx="893939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922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ebruiker\Desktop\Stichting Pax Intrudibus\!Pax pitch en mestrom en facebook kerst\WhatsApp Image 2023-04-16 at 10.10.2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35" y="188640"/>
            <a:ext cx="8646145" cy="648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920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ebruiker\Desktop\Stichting Pax Intrudibus\!Pax pitch en mestrom en facebook kerst\v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43529"/>
            <a:ext cx="8904196" cy="503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123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ebruiker\Desktop\Stichting Pax Intrudibus\!Pax pitch en mestrom en facebook kerst\WhatsApp Image 2023-04-08 at 08.46.3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2628"/>
            <a:ext cx="5040560" cy="672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146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ebruiker\Desktop\Stichting Pax Intrudibus\2023-04-22\WhatsApp Image 2023-04-22 at 11.06.3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37" y="196081"/>
            <a:ext cx="4854959" cy="647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932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Users\Gebruiker\Desktop\Stichting Pax Intrudibus\2023-02-26\20230107_092838k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7351"/>
            <a:ext cx="8464551" cy="635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536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</Words>
  <Application>Microsoft Office PowerPoint</Application>
  <PresentationFormat>Diavoorstelling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Office-thema</vt:lpstr>
      <vt:lpstr>Sociale ontwikkeling in Lindenheuvel: Moestuin en dierenweide als katalysator   De dierenweide en de groentetuinen.  Lindenheuvel Geleen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Sociale ontwikkeling in Lindenheuvel: Moestuin en dierenweide als katalysator   De dierenweide en de groentetuinen.  Lindenheuvel Geleen</dc:title>
  <dc:creator>Gebruiker</dc:creator>
  <cp:lastModifiedBy>Gebruiker</cp:lastModifiedBy>
  <cp:revision>3</cp:revision>
  <dcterms:created xsi:type="dcterms:W3CDTF">2024-01-06T10:55:54Z</dcterms:created>
  <dcterms:modified xsi:type="dcterms:W3CDTF">2024-01-06T11:18:57Z</dcterms:modified>
</cp:coreProperties>
</file>