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20" r:id="rId2"/>
  </p:sldMasterIdLst>
  <p:sldIdLst>
    <p:sldId id="264" r:id="rId3"/>
    <p:sldId id="262" r:id="rId4"/>
    <p:sldId id="258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20" d="100"/>
          <a:sy n="120" d="100"/>
        </p:scale>
        <p:origin x="-16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7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766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060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115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820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86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71225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655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2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025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208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18-01-18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448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18-01-18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35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 txBox="1">
            <a:spLocks/>
          </p:cNvSpPr>
          <p:nvPr/>
        </p:nvSpPr>
        <p:spPr>
          <a:xfrm>
            <a:off x="1371600" y="5015014"/>
            <a:ext cx="6400800" cy="14796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 smtClean="0">
                <a:solidFill>
                  <a:srgbClr val="3366FF"/>
                </a:solidFill>
              </a:rPr>
              <a:t>7. Heerlen</a:t>
            </a:r>
          </a:p>
          <a:p>
            <a:pPr marL="0" indent="0">
              <a:buNone/>
            </a:pPr>
            <a:r>
              <a:rPr lang="nl-NL" sz="4000" b="1" dirty="0" err="1" smtClean="0">
                <a:solidFill>
                  <a:srgbClr val="3366FF"/>
                </a:solidFill>
              </a:rPr>
              <a:t>Heerlerbaan</a:t>
            </a:r>
            <a:r>
              <a:rPr lang="nl-NL" sz="4000" b="1" smtClean="0">
                <a:solidFill>
                  <a:srgbClr val="3366FF"/>
                </a:solidFill>
              </a:rPr>
              <a:t> 100</a:t>
            </a:r>
            <a:endParaRPr lang="nl-NL" sz="4000" b="1" dirty="0">
              <a:solidFill>
                <a:srgbClr val="3366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CE352FB2-42D8-40F3-B20A-1EAA27D4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833602"/>
            <a:ext cx="6085294" cy="32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B867F603-2C6E-40A5-BBA2-4E95F4F1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6" y="0"/>
            <a:ext cx="4218433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DBC2D5FC-6C4D-4405-A6BC-DAA01DFE24B6}"/>
              </a:ext>
            </a:extLst>
          </p:cNvPr>
          <p:cNvSpPr txBox="1"/>
          <p:nvPr/>
        </p:nvSpPr>
        <p:spPr>
          <a:xfrm>
            <a:off x="5312229" y="26236"/>
            <a:ext cx="641531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nl-NL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Heerlerbaan – </a:t>
            </a:r>
            <a:r>
              <a:rPr lang="nl-NL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Heëlebaan</a:t>
            </a:r>
            <a:endParaRPr lang="nl-NL" sz="3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Stadsdeel in het zuiden van Heerlen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Heirbaan </a:t>
            </a: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Aken  Heerlen  </a:t>
            </a:r>
            <a:r>
              <a:rPr lang="nl-NL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Xanten</a:t>
            </a:r>
            <a:endParaRPr lang="nl-N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 1.000 naar 10.000 inwoners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Vroedvrouwenschool 1923 – 1993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Groot verenigingsleven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Stichting H100 – draagvlak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7708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622208" y="5620117"/>
            <a:ext cx="308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nl-NL" i="1" dirty="0" err="1"/>
              <a:t>Corisberg</a:t>
            </a:r>
            <a:r>
              <a:rPr lang="nl-NL" i="1" dirty="0"/>
              <a:t> (Hoeve </a:t>
            </a:r>
            <a:r>
              <a:rPr lang="nl-NL" i="1" dirty="0" err="1"/>
              <a:t>Caldenborn</a:t>
            </a:r>
            <a:r>
              <a:rPr lang="nl-NL" i="1" dirty="0"/>
              <a:t>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E83554C9-A7F3-46ED-B592-B4E4A903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1" y="1519311"/>
            <a:ext cx="6135870" cy="410080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6E1E2675-17C4-4293-BB69-524925F43EE4}"/>
              </a:ext>
            </a:extLst>
          </p:cNvPr>
          <p:cNvSpPr txBox="1"/>
          <p:nvPr/>
        </p:nvSpPr>
        <p:spPr>
          <a:xfrm>
            <a:off x="6537386" y="116114"/>
            <a:ext cx="555301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Krachtenbundeling voor een vitaal stadsdeel</a:t>
            </a:r>
          </a:p>
          <a:p>
            <a:pPr algn="ctr"/>
            <a:endParaRPr lang="nl-N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Aanleiding + initiatief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Negatieve ontwikkeling leefbaarheid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Jubilea </a:t>
            </a:r>
          </a:p>
          <a:p>
            <a:pPr lvl="1"/>
            <a:endParaRPr lang="nl-N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Beter (op)groeien in de wijk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Sterkere onderlinge binding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Inwoners meer actief bij wijk betrekken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jaar – dynamiek vasthouden en uitbreiden </a:t>
            </a:r>
          </a:p>
          <a:p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beste wijk </a:t>
            </a:r>
            <a:r>
              <a:rPr lang="nl-N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nl-N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Heerlen en Parkstad</a:t>
            </a:r>
            <a:r>
              <a:rPr lang="nl-NL" sz="2400" b="1" dirty="0"/>
              <a:t/>
            </a:r>
            <a:br>
              <a:rPr lang="nl-NL" sz="2400" b="1" dirty="0"/>
            </a:br>
            <a:r>
              <a:rPr lang="nl-NL" sz="2400" b="1" dirty="0"/>
              <a:t>   </a:t>
            </a:r>
            <a:br>
              <a:rPr lang="nl-NL" sz="2400" b="1" dirty="0"/>
            </a:b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9135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995AE07B-8105-42BE-A05F-2ADA98BD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-2164"/>
            <a:ext cx="6183087" cy="686016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50DB4DB5-D5DB-4E0C-BD2D-1094162622F5}"/>
              </a:ext>
            </a:extLst>
          </p:cNvPr>
          <p:cNvSpPr txBox="1"/>
          <p:nvPr/>
        </p:nvSpPr>
        <p:spPr>
          <a:xfrm>
            <a:off x="6937829" y="311680"/>
            <a:ext cx="525417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br>
              <a:rPr lang="nl-NL" sz="1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Gezamenlijk Nieuwjaarstreffen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 ‘De Heerlerbaan Vertelt’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Passie Heerlerbaan ‘</a:t>
            </a:r>
            <a:r>
              <a:rPr lang="nl-NL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Superstar’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 Beleef Heerlerbaan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Jongeren ontwerpen aan de Heerlerbaan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Kunstbeeld ‘WIJ’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Jongeren revue</a:t>
            </a:r>
            <a:b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Boek ‘Heerlerbaan Vroeger’</a:t>
            </a:r>
          </a:p>
          <a:p>
            <a:endParaRPr lang="nl-NL" sz="19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zijn we hier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Communicatiedeskundigheid </a:t>
            </a:r>
          </a:p>
        </p:txBody>
      </p:sp>
    </p:spTree>
    <p:extLst>
      <p:ext uri="{BB962C8B-B14F-4D97-AF65-F5344CB8AC3E}">
        <p14:creationId xmlns:p14="http://schemas.microsoft.com/office/powerpoint/2010/main" val="197084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87</Words>
  <Application>Microsoft Macintosh PowerPoint</Application>
  <PresentationFormat>Aangepast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HDOfficeLightV0</vt:lpstr>
      <vt:lpstr>Crop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 met pit</dc:title>
  <dc:creator>Hanna Zwart</dc:creator>
  <cp:lastModifiedBy>Gid van Schijndel</cp:lastModifiedBy>
  <cp:revision>14</cp:revision>
  <dcterms:created xsi:type="dcterms:W3CDTF">2018-01-15T13:55:03Z</dcterms:created>
  <dcterms:modified xsi:type="dcterms:W3CDTF">2018-01-18T16:01:10Z</dcterms:modified>
</cp:coreProperties>
</file>