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0" r:id="rId2"/>
    <p:sldId id="271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2" r:id="rId17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7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6033691A-2277-41DB-9748-43E0A9C3099C}" type="datetimeFigureOut">
              <a:rPr lang="nl-NL" smtClean="0"/>
              <a:t>17-10-2014</a:t>
            </a:fld>
            <a:endParaRPr lang="nl-NL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6D880AC-0F28-45AB-94BE-EA892489FD13}" type="slidenum">
              <a:rPr lang="nl-NL" smtClean="0"/>
              <a:t>‹nr.›</a:t>
            </a:fld>
            <a:endParaRPr lang="nl-NL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691A-2277-41DB-9748-43E0A9C3099C}" type="datetimeFigureOut">
              <a:rPr lang="nl-NL" smtClean="0"/>
              <a:t>17-10-2014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880AC-0F28-45AB-94BE-EA892489FD13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691A-2277-41DB-9748-43E0A9C3099C}" type="datetimeFigureOut">
              <a:rPr lang="nl-NL" smtClean="0"/>
              <a:t>17-10-2014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880AC-0F28-45AB-94BE-EA892489FD13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691A-2277-41DB-9748-43E0A9C3099C}" type="datetimeFigureOut">
              <a:rPr lang="nl-NL" smtClean="0"/>
              <a:t>17-10-2014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880AC-0F28-45AB-94BE-EA892489FD13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691A-2277-41DB-9748-43E0A9C3099C}" type="datetimeFigureOut">
              <a:rPr lang="nl-NL" smtClean="0"/>
              <a:t>17-10-2014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880AC-0F28-45AB-94BE-EA892489FD13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691A-2277-41DB-9748-43E0A9C3099C}" type="datetimeFigureOut">
              <a:rPr lang="nl-NL" smtClean="0"/>
              <a:t>17-10-2014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880AC-0F28-45AB-94BE-EA892489FD13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691A-2277-41DB-9748-43E0A9C3099C}" type="datetimeFigureOut">
              <a:rPr lang="nl-NL" smtClean="0"/>
              <a:t>17-10-2014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880AC-0F28-45AB-94BE-EA892489FD13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691A-2277-41DB-9748-43E0A9C3099C}" type="datetimeFigureOut">
              <a:rPr lang="nl-NL" smtClean="0"/>
              <a:t>17-10-2014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880AC-0F28-45AB-94BE-EA892489FD13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691A-2277-41DB-9748-43E0A9C3099C}" type="datetimeFigureOut">
              <a:rPr lang="nl-NL" smtClean="0"/>
              <a:t>17-10-2014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880AC-0F28-45AB-94BE-EA892489FD13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691A-2277-41DB-9748-43E0A9C3099C}" type="datetimeFigureOut">
              <a:rPr lang="nl-NL" smtClean="0"/>
              <a:t>17-10-2014</a:t>
            </a:fld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880AC-0F28-45AB-94BE-EA892489FD13}" type="slidenum">
              <a:rPr lang="nl-NL" smtClean="0"/>
              <a:t>‹nr.›</a:t>
            </a:fld>
            <a:endParaRPr lang="nl-NL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691A-2277-41DB-9748-43E0A9C3099C}" type="datetimeFigureOut">
              <a:rPr lang="nl-NL" smtClean="0"/>
              <a:t>17-10-2014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880AC-0F28-45AB-94BE-EA892489FD13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6033691A-2277-41DB-9748-43E0A9C3099C}" type="datetimeFigureOut">
              <a:rPr lang="nl-NL" smtClean="0"/>
              <a:t>17-10-2014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46D880AC-0F28-45AB-94BE-EA892489FD13}" type="slidenum">
              <a:rPr lang="nl-NL" smtClean="0"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115" y="3324310"/>
            <a:ext cx="3744415" cy="3533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536" y="404664"/>
            <a:ext cx="8748464" cy="5976664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rgbClr val="002060"/>
                </a:solidFill>
              </a:rPr>
              <a:t/>
            </a:r>
            <a:br>
              <a:rPr lang="en-US" sz="5400" b="1" dirty="0">
                <a:solidFill>
                  <a:srgbClr val="002060"/>
                </a:solidFill>
              </a:rPr>
            </a:br>
            <a:r>
              <a:rPr lang="en-US" sz="5400" b="1" dirty="0">
                <a:solidFill>
                  <a:srgbClr val="002060"/>
                </a:solidFill>
              </a:rPr>
              <a:t/>
            </a:r>
            <a:br>
              <a:rPr lang="en-US" sz="5400" b="1" dirty="0">
                <a:solidFill>
                  <a:srgbClr val="002060"/>
                </a:solidFill>
              </a:rPr>
            </a:br>
            <a:r>
              <a:rPr lang="en-US" sz="5400" b="1" dirty="0">
                <a:solidFill>
                  <a:srgbClr val="002060"/>
                </a:solidFill>
              </a:rPr>
              <a:t/>
            </a:r>
            <a:br>
              <a:rPr lang="en-US" sz="5400" b="1" dirty="0">
                <a:solidFill>
                  <a:srgbClr val="002060"/>
                </a:solidFill>
              </a:rPr>
            </a:br>
            <a:r>
              <a:rPr lang="en-US" sz="5400" b="1" dirty="0">
                <a:solidFill>
                  <a:srgbClr val="002060"/>
                </a:solidFill>
              </a:rPr>
              <a:t/>
            </a:r>
            <a:br>
              <a:rPr lang="en-US" sz="5400" b="1" dirty="0">
                <a:solidFill>
                  <a:srgbClr val="002060"/>
                </a:solidFill>
              </a:rPr>
            </a:br>
            <a:r>
              <a:rPr lang="en-US" sz="5400" b="1" dirty="0" smtClean="0">
                <a:solidFill>
                  <a:srgbClr val="002060"/>
                </a:solidFill>
              </a:rPr>
              <a:t/>
            </a:r>
            <a:br>
              <a:rPr lang="en-US" sz="5400" b="1" dirty="0" smtClean="0">
                <a:solidFill>
                  <a:srgbClr val="002060"/>
                </a:solidFill>
              </a:rPr>
            </a:br>
            <a:r>
              <a:rPr lang="en-US" sz="5400" b="1" dirty="0">
                <a:solidFill>
                  <a:srgbClr val="002060"/>
                </a:solidFill>
              </a:rPr>
              <a:t/>
            </a:r>
            <a:br>
              <a:rPr lang="en-US" sz="5400" b="1" dirty="0">
                <a:solidFill>
                  <a:srgbClr val="002060"/>
                </a:solidFill>
              </a:rPr>
            </a:br>
            <a:r>
              <a:rPr lang="en-US" sz="5400" b="1" dirty="0" smtClean="0">
                <a:solidFill>
                  <a:srgbClr val="002060"/>
                </a:solidFill>
              </a:rPr>
              <a:t/>
            </a:r>
            <a:br>
              <a:rPr lang="en-US" sz="5400" b="1" dirty="0" smtClean="0">
                <a:solidFill>
                  <a:srgbClr val="002060"/>
                </a:solidFill>
              </a:rPr>
            </a:br>
            <a:r>
              <a:rPr lang="en-US" sz="5400" b="1" dirty="0">
                <a:solidFill>
                  <a:srgbClr val="002060"/>
                </a:solidFill>
              </a:rPr>
              <a:t/>
            </a:r>
            <a:br>
              <a:rPr lang="en-US" sz="5400" b="1" dirty="0">
                <a:solidFill>
                  <a:srgbClr val="002060"/>
                </a:solidFill>
              </a:rPr>
            </a:br>
            <a:r>
              <a:rPr lang="en-US" sz="5400" b="1" dirty="0" smtClean="0">
                <a:solidFill>
                  <a:srgbClr val="002060"/>
                </a:solidFill>
              </a:rPr>
              <a:t/>
            </a:r>
            <a:br>
              <a:rPr lang="en-US" sz="5400" b="1" dirty="0" smtClean="0">
                <a:solidFill>
                  <a:srgbClr val="002060"/>
                </a:solidFill>
              </a:rPr>
            </a:br>
            <a:r>
              <a:rPr lang="en-US" sz="5400" b="1" dirty="0" smtClean="0">
                <a:solidFill>
                  <a:srgbClr val="002060"/>
                </a:solidFill>
              </a:rPr>
              <a:t/>
            </a:r>
            <a:br>
              <a:rPr lang="en-US" sz="5400" b="1" dirty="0" smtClean="0">
                <a:solidFill>
                  <a:srgbClr val="002060"/>
                </a:solidFill>
              </a:rPr>
            </a:br>
            <a:r>
              <a:rPr lang="en-US" sz="5400" b="1" dirty="0">
                <a:solidFill>
                  <a:srgbClr val="002060"/>
                </a:solidFill>
              </a:rPr>
              <a:t/>
            </a:r>
            <a:br>
              <a:rPr lang="en-US" sz="5400" b="1" dirty="0">
                <a:solidFill>
                  <a:srgbClr val="002060"/>
                </a:solidFill>
              </a:rPr>
            </a:br>
            <a:r>
              <a:rPr lang="en-US" sz="5400" b="1" dirty="0" smtClean="0">
                <a:solidFill>
                  <a:srgbClr val="002060"/>
                </a:solidFill>
              </a:rPr>
              <a:t/>
            </a:r>
            <a:br>
              <a:rPr lang="en-US" sz="5400" b="1" dirty="0" smtClean="0">
                <a:solidFill>
                  <a:srgbClr val="002060"/>
                </a:solidFill>
              </a:rPr>
            </a:br>
            <a:r>
              <a:rPr lang="en-US" sz="5400" b="1" dirty="0">
                <a:solidFill>
                  <a:srgbClr val="002060"/>
                </a:solidFill>
              </a:rPr>
              <a:t/>
            </a:r>
            <a:br>
              <a:rPr lang="en-US" sz="5400" b="1" dirty="0">
                <a:solidFill>
                  <a:srgbClr val="002060"/>
                </a:solidFill>
              </a:rPr>
            </a:br>
            <a:r>
              <a:rPr lang="en-US" sz="5400" b="1" dirty="0" smtClean="0">
                <a:solidFill>
                  <a:srgbClr val="002060"/>
                </a:solidFill>
              </a:rPr>
              <a:t/>
            </a:r>
            <a:br>
              <a:rPr lang="en-US" sz="5400" b="1" dirty="0" smtClean="0">
                <a:solidFill>
                  <a:srgbClr val="002060"/>
                </a:solidFill>
              </a:rPr>
            </a:br>
            <a:r>
              <a:rPr lang="en-US" sz="5400" b="1" dirty="0" smtClean="0">
                <a:solidFill>
                  <a:schemeClr val="bg1"/>
                </a:solidFill>
              </a:rPr>
              <a:t/>
            </a:r>
            <a:br>
              <a:rPr lang="en-US" sz="5400" b="1" dirty="0" smtClean="0">
                <a:solidFill>
                  <a:schemeClr val="bg1"/>
                </a:solidFill>
              </a:rPr>
            </a:br>
            <a:r>
              <a:rPr lang="en-US" sz="5400" b="1" dirty="0" smtClean="0">
                <a:solidFill>
                  <a:schemeClr val="bg1"/>
                </a:solidFill>
              </a:rPr>
              <a:t/>
            </a:r>
            <a:br>
              <a:rPr lang="en-US" sz="5400" b="1" dirty="0" smtClean="0">
                <a:solidFill>
                  <a:schemeClr val="bg1"/>
                </a:solidFill>
              </a:rPr>
            </a:br>
            <a:r>
              <a:rPr lang="en-US" sz="5400" b="1" dirty="0" smtClean="0">
                <a:solidFill>
                  <a:schemeClr val="bg1"/>
                </a:solidFill>
              </a:rPr>
              <a:t/>
            </a:r>
            <a:br>
              <a:rPr lang="en-US" sz="5400" b="1" dirty="0" smtClean="0">
                <a:solidFill>
                  <a:schemeClr val="bg1"/>
                </a:solidFill>
              </a:rPr>
            </a:br>
            <a:r>
              <a:rPr lang="en-US" sz="5400" b="1" dirty="0">
                <a:solidFill>
                  <a:schemeClr val="bg1"/>
                </a:solidFill>
              </a:rPr>
              <a:t/>
            </a:r>
            <a:br>
              <a:rPr lang="en-US" sz="5400" b="1" dirty="0">
                <a:solidFill>
                  <a:schemeClr val="bg1"/>
                </a:solidFill>
              </a:rPr>
            </a:br>
            <a:r>
              <a:rPr lang="en-US" sz="5400" b="1" dirty="0" smtClean="0">
                <a:solidFill>
                  <a:schemeClr val="bg1"/>
                </a:solidFill>
              </a:rPr>
              <a:t/>
            </a:r>
            <a:br>
              <a:rPr lang="en-US" sz="5400" b="1" dirty="0" smtClean="0">
                <a:solidFill>
                  <a:schemeClr val="bg1"/>
                </a:solidFill>
              </a:rPr>
            </a:br>
            <a:r>
              <a:rPr lang="en-US" sz="5400" b="1" dirty="0">
                <a:solidFill>
                  <a:schemeClr val="bg1"/>
                </a:solidFill>
              </a:rPr>
              <a:t/>
            </a:r>
            <a:br>
              <a:rPr lang="en-US" sz="5400" b="1" dirty="0">
                <a:solidFill>
                  <a:schemeClr val="bg1"/>
                </a:solidFill>
              </a:rPr>
            </a:br>
            <a:r>
              <a:rPr lang="en-US" sz="5400" b="1" dirty="0" smtClean="0">
                <a:solidFill>
                  <a:schemeClr val="bg1"/>
                </a:solidFill>
              </a:rPr>
              <a:t/>
            </a:r>
            <a:br>
              <a:rPr lang="en-US" sz="5400" b="1" dirty="0" smtClean="0">
                <a:solidFill>
                  <a:schemeClr val="bg1"/>
                </a:solidFill>
              </a:rPr>
            </a:br>
            <a:r>
              <a:rPr lang="en-US" sz="5400" b="1" dirty="0">
                <a:solidFill>
                  <a:schemeClr val="bg1"/>
                </a:solidFill>
              </a:rPr>
              <a:t/>
            </a:r>
            <a:br>
              <a:rPr lang="en-US" sz="5400" b="1" dirty="0">
                <a:solidFill>
                  <a:schemeClr val="bg1"/>
                </a:solidFill>
              </a:rPr>
            </a:br>
            <a:r>
              <a:rPr lang="en-US" sz="5400" b="1" dirty="0" err="1">
                <a:solidFill>
                  <a:srgbClr val="002060"/>
                </a:solidFill>
              </a:rPr>
              <a:t>Educatieve</a:t>
            </a:r>
            <a:r>
              <a:rPr lang="en-US" sz="5400" b="1" dirty="0">
                <a:solidFill>
                  <a:srgbClr val="002060"/>
                </a:solidFill>
              </a:rPr>
              <a:t>    </a:t>
            </a:r>
            <a:r>
              <a:rPr lang="en-US" sz="5400" b="1" dirty="0" err="1">
                <a:solidFill>
                  <a:schemeClr val="bg1"/>
                </a:solidFill>
              </a:rPr>
              <a:t>Wonen</a:t>
            </a:r>
            <a:r>
              <a:rPr lang="en-US" sz="5400" b="1" dirty="0">
                <a:solidFill>
                  <a:srgbClr val="002060"/>
                </a:solidFill>
              </a:rPr>
              <a:t/>
            </a:r>
            <a:br>
              <a:rPr lang="en-US" sz="5400" b="1" dirty="0">
                <a:solidFill>
                  <a:srgbClr val="002060"/>
                </a:solidFill>
              </a:rPr>
            </a:br>
            <a:r>
              <a:rPr lang="en-US" sz="5400" b="1" dirty="0" err="1">
                <a:solidFill>
                  <a:srgbClr val="002060"/>
                </a:solidFill>
              </a:rPr>
              <a:t>Steiger</a:t>
            </a:r>
            <a:r>
              <a:rPr lang="en-US" sz="5400" b="1" dirty="0">
                <a:solidFill>
                  <a:srgbClr val="002060"/>
                </a:solidFill>
              </a:rPr>
              <a:t>           	  </a:t>
            </a:r>
            <a:r>
              <a:rPr lang="en-US" sz="5400" b="1" dirty="0">
                <a:solidFill>
                  <a:schemeClr val="bg1"/>
                </a:solidFill>
              </a:rPr>
              <a:t>met</a:t>
            </a:r>
            <a:br>
              <a:rPr lang="en-US" sz="5400" b="1" dirty="0">
                <a:solidFill>
                  <a:schemeClr val="bg1"/>
                </a:solidFill>
              </a:rPr>
            </a:br>
            <a:r>
              <a:rPr lang="en-US" sz="5400" b="1" dirty="0">
                <a:solidFill>
                  <a:schemeClr val="bg1"/>
                </a:solidFill>
              </a:rPr>
              <a:t>      			     </a:t>
            </a:r>
            <a:r>
              <a:rPr lang="en-US" sz="5400" b="1" dirty="0">
                <a:solidFill>
                  <a:srgbClr val="002060"/>
                </a:solidFill>
              </a:rPr>
              <a:t>Water </a:t>
            </a:r>
            <a:r>
              <a:rPr lang="en-US" sz="5400" b="1" dirty="0" smtClean="0">
                <a:solidFill>
                  <a:srgbClr val="002060"/>
                </a:solidFill>
              </a:rPr>
              <a:t/>
            </a:r>
            <a:br>
              <a:rPr lang="en-US" sz="5400" b="1" dirty="0" smtClean="0">
                <a:solidFill>
                  <a:srgbClr val="002060"/>
                </a:solidFill>
              </a:rPr>
            </a:br>
            <a:r>
              <a:rPr lang="en-US" sz="5400" b="1" dirty="0" err="1" smtClean="0">
                <a:solidFill>
                  <a:srgbClr val="002060"/>
                </a:solidFill>
              </a:rPr>
              <a:t>Stadstuin</a:t>
            </a:r>
            <a:r>
              <a:rPr lang="en-US" sz="5400" b="1" dirty="0" smtClean="0">
                <a:solidFill>
                  <a:srgbClr val="002060"/>
                </a:solidFill>
              </a:rPr>
              <a:t/>
            </a:r>
            <a:br>
              <a:rPr lang="en-US" sz="5400" b="1" dirty="0" smtClean="0">
                <a:solidFill>
                  <a:srgbClr val="002060"/>
                </a:solidFill>
              </a:rPr>
            </a:br>
            <a:r>
              <a:rPr lang="en-US" sz="5400" b="1" dirty="0" smtClean="0">
                <a:solidFill>
                  <a:srgbClr val="002060"/>
                </a:solidFill>
              </a:rPr>
              <a:t>Middelburg </a:t>
            </a:r>
            <a:r>
              <a:rPr lang="en-US" sz="5400" b="1" dirty="0" smtClean="0">
                <a:solidFill>
                  <a:srgbClr val="002060"/>
                </a:solidFill>
              </a:rPr>
              <a:t/>
            </a:r>
            <a:br>
              <a:rPr lang="en-US" sz="5400" b="1" dirty="0" smtClean="0">
                <a:solidFill>
                  <a:srgbClr val="002060"/>
                </a:solidFill>
              </a:rPr>
            </a:br>
            <a:r>
              <a:rPr lang="en-US" sz="5400" b="1" dirty="0" err="1" smtClean="0">
                <a:solidFill>
                  <a:srgbClr val="002060"/>
                </a:solidFill>
              </a:rPr>
              <a:t>Zuid</a:t>
            </a:r>
            <a:r>
              <a:rPr lang="en-US" sz="5400" b="1" dirty="0" smtClean="0">
                <a:solidFill>
                  <a:srgbClr val="002060"/>
                </a:solidFill>
              </a:rPr>
              <a:t> </a:t>
            </a:r>
            <a:br>
              <a:rPr lang="en-US" sz="5400" b="1" dirty="0" smtClean="0">
                <a:solidFill>
                  <a:srgbClr val="002060"/>
                </a:solidFill>
              </a:rPr>
            </a:br>
            <a:endParaRPr lang="nl-NL" sz="5400" b="1" dirty="0">
              <a:solidFill>
                <a:srgbClr val="002060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2589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38"/>
    </mc:Choice>
    <mc:Fallback xmlns="">
      <p:transition spd="slow" advTm="8738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rie\Pictures\OC\Kern met Pit\2014-10-06 001\DSC065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271171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55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2"/>
    </mc:Choice>
    <mc:Fallback xmlns="">
      <p:transition spd="slow" advTm="1362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rie\Pictures\OC\Kern met Pit\2014-10-06 001\DSC065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208912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05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6"/>
    </mc:Choice>
    <mc:Fallback xmlns="">
      <p:transition spd="slow" advTm="1696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rie\Pictures\OC\Kern met Pit\2014-10-06 001\DSC065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250817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93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0"/>
    </mc:Choice>
    <mc:Fallback xmlns="">
      <p:transition spd="slow" advTm="154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rie\Pictures\OC\Kern met Pit\2014-10-09 001\DSC065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85" y="332656"/>
            <a:ext cx="8292926" cy="616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15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6"/>
    </mc:Choice>
    <mc:Fallback xmlns="">
      <p:transition spd="slow" advTm="1646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rie\Pictures\OC\Kern met Pit\2014-10-09 001\DSC065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2362"/>
            <a:ext cx="8352928" cy="620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42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0"/>
    </mc:Choice>
    <mc:Fallback xmlns="">
      <p:transition spd="slow" advTm="138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rie\Pictures\OC\Kern met Pit\2014-10-09 001\DSC065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352928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7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0"/>
    </mc:Choice>
    <mc:Fallback xmlns="">
      <p:transition spd="slow" advTm="156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rie\Pictures\2014-10-17 001\DSC066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55" y="260648"/>
            <a:ext cx="8447417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336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144016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/>
            </a:r>
            <a:br>
              <a:rPr lang="en-US" b="1" dirty="0" smtClean="0">
                <a:solidFill>
                  <a:schemeClr val="tx2"/>
                </a:solidFill>
              </a:rPr>
            </a:br>
            <a:r>
              <a:rPr lang="en-US" b="1" dirty="0" smtClean="0">
                <a:solidFill>
                  <a:schemeClr val="tx2"/>
                </a:solidFill>
              </a:rPr>
              <a:t/>
            </a:r>
            <a:br>
              <a:rPr lang="en-US" b="1" dirty="0" smtClean="0">
                <a:solidFill>
                  <a:schemeClr val="tx2"/>
                </a:solidFill>
              </a:rPr>
            </a:br>
            <a:r>
              <a:rPr lang="en-US" sz="6700" b="1" dirty="0" smtClean="0">
                <a:solidFill>
                  <a:schemeClr val="tx2"/>
                </a:solidFill>
              </a:rPr>
              <a:t>Reportage </a:t>
            </a:r>
            <a:r>
              <a:rPr lang="en-US" sz="6700" b="1" dirty="0" err="1" smtClean="0">
                <a:solidFill>
                  <a:schemeClr val="tx2"/>
                </a:solidFill>
              </a:rPr>
              <a:t>Realisatie</a:t>
            </a:r>
            <a:r>
              <a:rPr lang="en-US" sz="6700" b="1" dirty="0" smtClean="0">
                <a:solidFill>
                  <a:schemeClr val="tx2"/>
                </a:solidFill>
              </a:rPr>
              <a:t> </a:t>
            </a:r>
            <a:endParaRPr lang="nl-NL" sz="6700" b="1" dirty="0">
              <a:solidFill>
                <a:schemeClr val="tx2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2564904"/>
            <a:ext cx="8579296" cy="3561259"/>
          </a:xfrm>
        </p:spPr>
        <p:txBody>
          <a:bodyPr/>
          <a:lstStyle/>
          <a:p>
            <a:r>
              <a:rPr lang="en-US" b="1" dirty="0" smtClean="0"/>
              <a:t>Architect </a:t>
            </a:r>
            <a:r>
              <a:rPr lang="en-US" b="1" dirty="0" err="1" smtClean="0"/>
              <a:t>Levien</a:t>
            </a:r>
            <a:r>
              <a:rPr lang="en-US" b="1" dirty="0" smtClean="0"/>
              <a:t> de Putter 		</a:t>
            </a:r>
            <a:r>
              <a:rPr lang="en-US" b="1" dirty="0" err="1" smtClean="0"/>
              <a:t>Ontwerp</a:t>
            </a:r>
            <a:r>
              <a:rPr lang="en-US" b="1" dirty="0" smtClean="0"/>
              <a:t> </a:t>
            </a:r>
            <a:endParaRPr lang="en-US" b="1" dirty="0"/>
          </a:p>
          <a:p>
            <a:r>
              <a:rPr lang="en-US" b="1" dirty="0" smtClean="0"/>
              <a:t>Wim </a:t>
            </a:r>
            <a:r>
              <a:rPr lang="en-US" b="1" dirty="0" err="1" smtClean="0"/>
              <a:t>Meulmeester</a:t>
            </a:r>
            <a:r>
              <a:rPr lang="en-US" b="1" dirty="0" smtClean="0"/>
              <a:t> (KNHM) 		Kern met Pit 	</a:t>
            </a:r>
          </a:p>
          <a:p>
            <a:r>
              <a:rPr lang="en-US" b="1" dirty="0" smtClean="0"/>
              <a:t> </a:t>
            </a:r>
            <a:r>
              <a:rPr lang="en-US" b="1" dirty="0" err="1" smtClean="0"/>
              <a:t>Sjaak</a:t>
            </a:r>
            <a:r>
              <a:rPr lang="en-US" b="1" dirty="0" smtClean="0"/>
              <a:t> de Visser 			</a:t>
            </a:r>
            <a:r>
              <a:rPr lang="en-US" b="1" dirty="0" err="1" smtClean="0"/>
              <a:t>Gemeente</a:t>
            </a:r>
            <a:r>
              <a:rPr lang="en-US" b="1" dirty="0" smtClean="0"/>
              <a:t> </a:t>
            </a:r>
            <a:endParaRPr lang="en-US" b="1" dirty="0"/>
          </a:p>
          <a:p>
            <a:pPr marL="0" indent="0">
              <a:buNone/>
            </a:pPr>
            <a:r>
              <a:rPr lang="en-US" b="1" dirty="0" smtClean="0"/>
              <a:t>						Middelburg </a:t>
            </a:r>
          </a:p>
          <a:p>
            <a:r>
              <a:rPr lang="en-US" b="1" dirty="0" err="1" smtClean="0"/>
              <a:t>Henriëtta</a:t>
            </a:r>
            <a:r>
              <a:rPr lang="en-US" b="1" dirty="0" smtClean="0"/>
              <a:t> </a:t>
            </a:r>
            <a:r>
              <a:rPr lang="en-US" b="1" dirty="0" err="1" smtClean="0"/>
              <a:t>Joosse</a:t>
            </a:r>
            <a:r>
              <a:rPr lang="en-US" b="1" dirty="0" smtClean="0"/>
              <a:t>			SVRZ 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326568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0"/>
    </mc:Choice>
    <mc:Fallback xmlns="">
      <p:transition spd="slow" advTm="275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8503381" cy="601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820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8"/>
    </mc:Choice>
    <mc:Fallback xmlns="">
      <p:transition spd="slow" advTm="2708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110" y="1268760"/>
            <a:ext cx="6870587" cy="4857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987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9"/>
    </mc:Choice>
    <mc:Fallback xmlns="">
      <p:transition spd="slow" advTm="1859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rie\Pictures\OC\Kern met Pit\2014-10-06 001\DSC064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22361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9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8"/>
    </mc:Choice>
    <mc:Fallback xmlns="">
      <p:transition spd="slow" advTm="1658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rie\Pictures\OC\Kern met Pit\2014-10-06 001\DSC064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26618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6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1"/>
    </mc:Choice>
    <mc:Fallback xmlns="">
      <p:transition spd="slow" advTm="159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rie\Pictures\OC\Kern met Pit\2014-10-06 001\DSC064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61" y="368647"/>
            <a:ext cx="8244408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3"/>
    </mc:Choice>
    <mc:Fallback xmlns="">
      <p:transition spd="slow" advTm="1513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rie\Pictures\OC\Kern met Pit\2014-10-06 001\DSC064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280920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63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6"/>
    </mc:Choice>
    <mc:Fallback xmlns="">
      <p:transition spd="slow" advTm="1366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rie\Pictures\OC\Kern met Pit\2014-10-06 001\DSC065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208912" cy="612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20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3"/>
    </mc:Choice>
    <mc:Fallback xmlns="">
      <p:transition spd="slow" advTm="1613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211</TotalTime>
  <Words>4</Words>
  <Application>Microsoft Office PowerPoint</Application>
  <PresentationFormat>Diavoorstelling (4:3)</PresentationFormat>
  <Paragraphs>7</Paragraphs>
  <Slides>16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17" baseType="lpstr">
      <vt:lpstr>Austin</vt:lpstr>
      <vt:lpstr>                      Educatieve    Wonen Steiger              met               Water  Stadstuin Middelburg  Zuid  </vt:lpstr>
      <vt:lpstr>  Reportage Realisatie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Adrie</dc:creator>
  <cp:lastModifiedBy>Adrie</cp:lastModifiedBy>
  <cp:revision>32</cp:revision>
  <dcterms:created xsi:type="dcterms:W3CDTF">2014-10-09T17:12:15Z</dcterms:created>
  <dcterms:modified xsi:type="dcterms:W3CDTF">2014-10-17T16:27:30Z</dcterms:modified>
</cp:coreProperties>
</file>