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5" r:id="rId8"/>
    <p:sldId id="267" r:id="rId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C4F57-0FBA-4B1C-BD0A-2734DC580C8F}" type="datetimeFigureOut">
              <a:rPr lang="nl-NL" smtClean="0"/>
              <a:t>15-1-2017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BF388-DFB5-4495-B231-5423B12CD6C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233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C4F57-0FBA-4B1C-BD0A-2734DC580C8F}" type="datetimeFigureOut">
              <a:rPr lang="nl-NL" smtClean="0"/>
              <a:t>15-1-2017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BF388-DFB5-4495-B231-5423B12CD6C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17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C4F57-0FBA-4B1C-BD0A-2734DC580C8F}" type="datetimeFigureOut">
              <a:rPr lang="nl-NL" smtClean="0"/>
              <a:t>15-1-2017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BF388-DFB5-4495-B231-5423B12CD6C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774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C4F57-0FBA-4B1C-BD0A-2734DC580C8F}" type="datetimeFigureOut">
              <a:rPr lang="nl-NL" smtClean="0"/>
              <a:t>15-1-2017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BF388-DFB5-4495-B231-5423B12CD6C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264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C4F57-0FBA-4B1C-BD0A-2734DC580C8F}" type="datetimeFigureOut">
              <a:rPr lang="nl-NL" smtClean="0"/>
              <a:t>15-1-2017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BF388-DFB5-4495-B231-5423B12CD6C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398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C4F57-0FBA-4B1C-BD0A-2734DC580C8F}" type="datetimeFigureOut">
              <a:rPr lang="nl-NL" smtClean="0"/>
              <a:t>15-1-2017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BF388-DFB5-4495-B231-5423B12CD6C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589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C4F57-0FBA-4B1C-BD0A-2734DC580C8F}" type="datetimeFigureOut">
              <a:rPr lang="nl-NL" smtClean="0"/>
              <a:t>15-1-2017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BF388-DFB5-4495-B231-5423B12CD6C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2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C4F57-0FBA-4B1C-BD0A-2734DC580C8F}" type="datetimeFigureOut">
              <a:rPr lang="nl-NL" smtClean="0"/>
              <a:t>15-1-2017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BF388-DFB5-4495-B231-5423B12CD6C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40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C4F57-0FBA-4B1C-BD0A-2734DC580C8F}" type="datetimeFigureOut">
              <a:rPr lang="nl-NL" smtClean="0"/>
              <a:t>15-1-2017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BF388-DFB5-4495-B231-5423B12CD6C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459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C4F57-0FBA-4B1C-BD0A-2734DC580C8F}" type="datetimeFigureOut">
              <a:rPr lang="nl-NL" smtClean="0"/>
              <a:t>15-1-2017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BF388-DFB5-4495-B231-5423B12CD6C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756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C4F57-0FBA-4B1C-BD0A-2734DC580C8F}" type="datetimeFigureOut">
              <a:rPr lang="nl-NL" smtClean="0"/>
              <a:t>15-1-2017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BF388-DFB5-4495-B231-5423B12CD6C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473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C4F57-0FBA-4B1C-BD0A-2734DC580C8F}" type="datetimeFigureOut">
              <a:rPr lang="nl-NL" smtClean="0"/>
              <a:t>15-1-2017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BF388-DFB5-4495-B231-5423B12CD6C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6010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04973" y="1201409"/>
            <a:ext cx="8934449" cy="16619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5400" b="1" dirty="0" smtClean="0">
                <a:ln w="12700">
                  <a:solidFill>
                    <a:schemeClr val="bg1"/>
                  </a:solidFill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Nieuwe ontmoetingsplek</a:t>
            </a:r>
          </a:p>
          <a:p>
            <a:pPr algn="ctr"/>
            <a:r>
              <a:rPr lang="nl-NL" sz="4800" b="1" i="1" dirty="0" smtClean="0">
                <a:ln w="12700">
                  <a:solidFill>
                    <a:schemeClr val="bg1"/>
                  </a:solidFill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voor jong en oud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77702" y="3057983"/>
            <a:ext cx="6788990" cy="2492990"/>
          </a:xfrm>
          <a:prstGeom prst="rect">
            <a:avLst/>
          </a:prstGeom>
          <a:solidFill>
            <a:srgbClr val="0033CC"/>
          </a:solidFill>
        </p:spPr>
        <p:txBody>
          <a:bodyPr wrap="square" rtlCol="0">
            <a:spAutoFit/>
          </a:bodyPr>
          <a:lstStyle/>
          <a:p>
            <a:pPr algn="ctr"/>
            <a:endParaRPr lang="nl-NL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8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Euverem</a:t>
            </a:r>
          </a:p>
          <a:p>
            <a:pPr algn="ctr"/>
            <a:r>
              <a:rPr lang="nl-NL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 Gulpen-Wittem</a:t>
            </a:r>
            <a:r>
              <a:rPr lang="nl-NL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l-NL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41840" y="3110890"/>
            <a:ext cx="6660717" cy="2373408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Rectangle 6"/>
          <p:cNvSpPr/>
          <p:nvPr/>
        </p:nvSpPr>
        <p:spPr>
          <a:xfrm>
            <a:off x="759125" y="741872"/>
            <a:ext cx="388188" cy="4408098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tangle 7"/>
          <p:cNvSpPr/>
          <p:nvPr/>
        </p:nvSpPr>
        <p:spPr>
          <a:xfrm rot="5400000">
            <a:off x="2199737" y="-698740"/>
            <a:ext cx="388188" cy="3269411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/>
          <p:cNvSpPr/>
          <p:nvPr/>
        </p:nvSpPr>
        <p:spPr>
          <a:xfrm rot="10800000">
            <a:off x="11034802" y="1693115"/>
            <a:ext cx="388188" cy="4408098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9"/>
          <p:cNvSpPr/>
          <p:nvPr/>
        </p:nvSpPr>
        <p:spPr>
          <a:xfrm rot="16200000">
            <a:off x="9594191" y="4272413"/>
            <a:ext cx="388188" cy="3269411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034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8" r="16558"/>
          <a:stretch/>
        </p:blipFill>
        <p:spPr>
          <a:xfrm>
            <a:off x="678883" y="4306251"/>
            <a:ext cx="4156885" cy="2290687"/>
          </a:xfrm>
          <a:prstGeom prst="rect">
            <a:avLst/>
          </a:prstGeom>
          <a:ln w="63500">
            <a:solidFill>
              <a:srgbClr val="0033CC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62" y="1236085"/>
            <a:ext cx="4166407" cy="2280838"/>
          </a:xfrm>
          <a:prstGeom prst="rect">
            <a:avLst/>
          </a:prstGeom>
          <a:ln w="63500">
            <a:solidFill>
              <a:srgbClr val="0033CC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Rectangle 4"/>
          <p:cNvSpPr/>
          <p:nvPr/>
        </p:nvSpPr>
        <p:spPr>
          <a:xfrm>
            <a:off x="482818" y="0"/>
            <a:ext cx="186544" cy="6858000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38200" y="8626"/>
            <a:ext cx="10515600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 smtClean="0">
                <a:ln w="12700">
                  <a:solidFill>
                    <a:schemeClr val="bg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 </a:t>
            </a:r>
            <a:r>
              <a:rPr lang="nl-NL" b="1" dirty="0" smtClean="0">
                <a:ln w="12700">
                  <a:solidFill>
                    <a:schemeClr val="bg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wij organiseren</a:t>
            </a:r>
            <a:endParaRPr lang="nl-NL" b="1" dirty="0">
              <a:ln w="12700">
                <a:solidFill>
                  <a:schemeClr val="bg1"/>
                </a:solidFill>
              </a:ln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67554" y="4010025"/>
            <a:ext cx="351692" cy="2847975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554" y="1244878"/>
            <a:ext cx="8024446" cy="562191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324440" y="1370112"/>
            <a:ext cx="3295341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l-NL" sz="4000" b="1" i="1" dirty="0" smtClean="0">
                <a:ln w="15875">
                  <a:solidFill>
                    <a:srgbClr val="0033CC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Jong en oud </a:t>
            </a:r>
          </a:p>
          <a:p>
            <a:r>
              <a:rPr lang="nl-NL" sz="4000" b="1" i="1" dirty="0" smtClean="0">
                <a:ln w="15875">
                  <a:solidFill>
                    <a:srgbClr val="0033CC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samen</a:t>
            </a:r>
            <a:endParaRPr lang="nl-NL" sz="3600" b="1" i="1" dirty="0" smtClean="0">
              <a:ln w="15875">
                <a:solidFill>
                  <a:srgbClr val="0033CC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23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4518">
            <a:off x="4524513" y="1417923"/>
            <a:ext cx="3657322" cy="2742991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0033CC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701909"/>
            <a:ext cx="4780956" cy="3539091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0033CC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482818" y="0"/>
            <a:ext cx="186544" cy="6858000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38200" y="8626"/>
            <a:ext cx="10515600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 smtClean="0">
                <a:ln w="12700">
                  <a:solidFill>
                    <a:schemeClr val="bg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 </a:t>
            </a:r>
            <a:r>
              <a:rPr lang="nl-NL" b="1" dirty="0" smtClean="0">
                <a:ln w="12700">
                  <a:solidFill>
                    <a:schemeClr val="bg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wij organiseren</a:t>
            </a:r>
            <a:endParaRPr lang="nl-NL" b="1" dirty="0">
              <a:ln w="12700">
                <a:solidFill>
                  <a:schemeClr val="bg1"/>
                </a:solidFill>
              </a:ln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403" y="676275"/>
            <a:ext cx="3738801" cy="5005926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0033CC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" t="21382" r="1667" b="19878"/>
          <a:stretch/>
        </p:blipFill>
        <p:spPr>
          <a:xfrm rot="360000">
            <a:off x="5062012" y="4097108"/>
            <a:ext cx="5201107" cy="2327375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0033CC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838200" y="1659744"/>
            <a:ext cx="3295341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l-NL" sz="4000" b="1" i="1" dirty="0" smtClean="0">
                <a:ln w="15875">
                  <a:solidFill>
                    <a:srgbClr val="0033CC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 jong…</a:t>
            </a:r>
            <a:endParaRPr lang="nl-NL" sz="3600" b="1" i="1" dirty="0" smtClean="0">
              <a:ln w="15875">
                <a:solidFill>
                  <a:srgbClr val="0033CC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32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2818" y="0"/>
            <a:ext cx="186544" cy="6858000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38200" y="8626"/>
            <a:ext cx="10515600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 smtClean="0">
                <a:ln w="12700">
                  <a:solidFill>
                    <a:schemeClr val="bg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 </a:t>
            </a:r>
            <a:r>
              <a:rPr lang="nl-NL" b="1" dirty="0" smtClean="0">
                <a:ln w="12700">
                  <a:solidFill>
                    <a:schemeClr val="bg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wij organiseren</a:t>
            </a:r>
            <a:endParaRPr lang="nl-NL" b="1" dirty="0">
              <a:ln w="12700">
                <a:solidFill>
                  <a:schemeClr val="bg1"/>
                </a:solidFill>
              </a:ln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8200" y="1659744"/>
            <a:ext cx="3295341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l-NL" sz="4000" b="1" i="1" dirty="0" smtClean="0">
                <a:ln w="15875">
                  <a:solidFill>
                    <a:srgbClr val="0033CC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en oud</a:t>
            </a:r>
            <a:endParaRPr lang="nl-NL" sz="3600" b="1" i="1" dirty="0" smtClean="0">
              <a:ln w="15875">
                <a:solidFill>
                  <a:srgbClr val="0033CC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 t="19444" r="7084" b="17361"/>
          <a:stretch/>
        </p:blipFill>
        <p:spPr>
          <a:xfrm>
            <a:off x="838200" y="2596136"/>
            <a:ext cx="5877234" cy="3277135"/>
          </a:xfrm>
          <a:prstGeom prst="rect">
            <a:avLst/>
          </a:prstGeom>
          <a:ln w="63500">
            <a:solidFill>
              <a:srgbClr val="0033CC"/>
            </a:solidFill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967" y="1259995"/>
            <a:ext cx="5749507" cy="4613276"/>
          </a:xfrm>
          <a:prstGeom prst="rect">
            <a:avLst/>
          </a:prstGeom>
          <a:ln w="63500">
            <a:solidFill>
              <a:srgbClr val="0033CC"/>
            </a:solidFill>
          </a:ln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325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2818" y="0"/>
            <a:ext cx="186544" cy="6858000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62" y="1001395"/>
            <a:ext cx="11522638" cy="58661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52450" y="962024"/>
            <a:ext cx="11639550" cy="187200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38200" y="8626"/>
            <a:ext cx="10515600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 smtClean="0">
                <a:ln w="12700">
                  <a:solidFill>
                    <a:schemeClr val="bg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 </a:t>
            </a:r>
            <a:r>
              <a:rPr lang="nl-NL" b="1" dirty="0" smtClean="0">
                <a:ln w="12700">
                  <a:solidFill>
                    <a:schemeClr val="bg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wij willen bereiken</a:t>
            </a:r>
            <a:endParaRPr lang="nl-NL" b="1" dirty="0">
              <a:ln w="12700">
                <a:solidFill>
                  <a:schemeClr val="bg1"/>
                </a:solidFill>
              </a:ln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91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62" y="962024"/>
            <a:ext cx="11522638" cy="58959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2818" y="0"/>
            <a:ext cx="186544" cy="6858000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/>
          <p:cNvSpPr/>
          <p:nvPr/>
        </p:nvSpPr>
        <p:spPr>
          <a:xfrm>
            <a:off x="552450" y="962024"/>
            <a:ext cx="11639550" cy="187200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38200" y="8626"/>
            <a:ext cx="10515600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 smtClean="0">
                <a:ln w="12700">
                  <a:solidFill>
                    <a:schemeClr val="bg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 </a:t>
            </a:r>
            <a:r>
              <a:rPr lang="nl-NL" b="1" dirty="0" smtClean="0">
                <a:ln w="12700">
                  <a:solidFill>
                    <a:schemeClr val="bg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wij willen bereiken</a:t>
            </a:r>
            <a:endParaRPr lang="nl-NL" b="1" dirty="0">
              <a:ln w="12700">
                <a:solidFill>
                  <a:schemeClr val="bg1"/>
                </a:solidFill>
              </a:ln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54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62" y="962024"/>
            <a:ext cx="11522638" cy="58959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2818" y="0"/>
            <a:ext cx="186544" cy="6858000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/>
          <p:cNvSpPr/>
          <p:nvPr/>
        </p:nvSpPr>
        <p:spPr>
          <a:xfrm>
            <a:off x="552450" y="962024"/>
            <a:ext cx="11639550" cy="187200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38200" y="8626"/>
            <a:ext cx="10515600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 smtClean="0">
                <a:ln w="12700">
                  <a:solidFill>
                    <a:schemeClr val="bg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 </a:t>
            </a:r>
            <a:r>
              <a:rPr lang="nl-NL" b="1" dirty="0" smtClean="0">
                <a:ln w="12700">
                  <a:solidFill>
                    <a:schemeClr val="bg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wij willen bereiken</a:t>
            </a:r>
            <a:endParaRPr lang="nl-NL" b="1" dirty="0">
              <a:ln w="12700">
                <a:solidFill>
                  <a:schemeClr val="bg1"/>
                </a:solidFill>
              </a:ln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07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vanommerenpark.nl/images/uploads/cms_visual_49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" t="7629" r="19247" b="17508"/>
          <a:stretch/>
        </p:blipFill>
        <p:spPr bwMode="auto">
          <a:xfrm>
            <a:off x="669361" y="1137056"/>
            <a:ext cx="6197431" cy="5701894"/>
          </a:xfrm>
          <a:prstGeom prst="rect">
            <a:avLst/>
          </a:prstGeom>
          <a:noFill/>
          <a:ln w="15875">
            <a:solidFill>
              <a:srgbClr val="0033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82818" y="0"/>
            <a:ext cx="186544" cy="6858000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/>
          <p:cNvSpPr/>
          <p:nvPr/>
        </p:nvSpPr>
        <p:spPr>
          <a:xfrm>
            <a:off x="552450" y="962024"/>
            <a:ext cx="11639550" cy="187200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38200" y="8626"/>
            <a:ext cx="10515600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 smtClean="0">
                <a:ln w="12700">
                  <a:solidFill>
                    <a:schemeClr val="bg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Jong ontmoet oud</a:t>
            </a:r>
            <a:endParaRPr lang="nl-NL" b="1" dirty="0">
              <a:ln w="12700">
                <a:solidFill>
                  <a:schemeClr val="bg1"/>
                </a:solidFill>
              </a:ln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http://blog.shutterfly.com/wp-content/uploads/Playarea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8" b="6606"/>
          <a:stretch/>
        </p:blipFill>
        <p:spPr bwMode="auto">
          <a:xfrm>
            <a:off x="6849540" y="4254012"/>
            <a:ext cx="5325208" cy="2584938"/>
          </a:xfrm>
          <a:prstGeom prst="rect">
            <a:avLst/>
          </a:prstGeom>
          <a:noFill/>
          <a:ln w="15875">
            <a:solidFill>
              <a:srgbClr val="0033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rkemaspeelvoorzieningen.nl/wp-content/uploads/2015/02/visualization-2013-09-06-wer-2-700x4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540" y="1149224"/>
            <a:ext cx="5325208" cy="3139285"/>
          </a:xfrm>
          <a:prstGeom prst="rect">
            <a:avLst/>
          </a:prstGeom>
          <a:noFill/>
          <a:ln w="15875">
            <a:solidFill>
              <a:srgbClr val="0033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95869" y="5977864"/>
            <a:ext cx="11082705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l-NL" sz="5400" b="1" i="1" dirty="0" smtClean="0">
                <a:ln w="15875">
                  <a:solidFill>
                    <a:srgbClr val="0033CC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Samen buiten sportief bezig zijn.</a:t>
            </a:r>
            <a:endParaRPr lang="nl-NL" sz="4800" b="1" i="1" dirty="0" smtClean="0">
              <a:ln w="15875">
                <a:solidFill>
                  <a:srgbClr val="0033CC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07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49</Words>
  <Application>Microsoft Office PowerPoint</Application>
  <PresentationFormat>Widescreen</PresentationFormat>
  <Paragraphs>17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TUe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Wouters, I.G.J.</dc:creator>
  <cp:lastModifiedBy>Wouters, I.G.J.</cp:lastModifiedBy>
  <cp:revision>26</cp:revision>
  <dcterms:created xsi:type="dcterms:W3CDTF">2017-01-14T14:46:11Z</dcterms:created>
  <dcterms:modified xsi:type="dcterms:W3CDTF">2017-01-15T19:01:04Z</dcterms:modified>
</cp:coreProperties>
</file>