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29EE-73D2-4BAB-A580-560736060E21}" type="datetimeFigureOut">
              <a:rPr lang="nl-NL" smtClean="0"/>
              <a:pPr/>
              <a:t>13-1-2012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09CF-02AE-45F7-B8FF-BBAD6661C0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Wedstrijd Kern met Pit 2012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Deelnemer 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Stichting Dorpsraad </a:t>
            </a:r>
            <a:r>
              <a:rPr lang="nl-NL" dirty="0" err="1" smtClean="0">
                <a:solidFill>
                  <a:srgbClr val="C00000"/>
                </a:solidFill>
              </a:rPr>
              <a:t>Eede</a:t>
            </a:r>
            <a:endParaRPr lang="nl-N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Trapleuningen vernieuwen</a:t>
            </a:r>
            <a:endParaRPr lang="nl-NL" dirty="0"/>
          </a:p>
        </p:txBody>
      </p:sp>
      <p:pic>
        <p:nvPicPr>
          <p:cNvPr id="4" name="Tijdelijke aanduiding voor inhoud 3" descr="DSC_0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Betonelementen vervangen/repareren</a:t>
            </a:r>
            <a:endParaRPr lang="nl-NL" dirty="0"/>
          </a:p>
        </p:txBody>
      </p:sp>
      <p:pic>
        <p:nvPicPr>
          <p:cNvPr id="4" name="Tijdelijke aanduiding voor inhoud 3" descr="DSC_0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8975" y="1600200"/>
            <a:ext cx="300605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Omgeving toren opknappen</a:t>
            </a:r>
            <a:endParaRPr lang="nl-NL" dirty="0"/>
          </a:p>
        </p:txBody>
      </p:sp>
      <p:pic>
        <p:nvPicPr>
          <p:cNvPr id="4" name="Tijdelijke aanduiding voor inhoud 3" descr="DSC_0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Beoogde resultaat:</a:t>
            </a:r>
            <a:br>
              <a:rPr lang="nl-NL" dirty="0" smtClean="0"/>
            </a:br>
            <a:r>
              <a:rPr lang="nl-NL" dirty="0" smtClean="0"/>
              <a:t>luchtwachttoren toegankelijk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701008"/>
          </a:xfrm>
        </p:spPr>
        <p:txBody>
          <a:bodyPr/>
          <a:lstStyle/>
          <a:p>
            <a:r>
              <a:rPr lang="nl-NL" dirty="0" smtClean="0"/>
              <a:t>Voor scholieren</a:t>
            </a:r>
          </a:p>
          <a:p>
            <a:r>
              <a:rPr lang="nl-NL" dirty="0" smtClean="0"/>
              <a:t>Open monumentendag</a:t>
            </a:r>
          </a:p>
          <a:p>
            <a:r>
              <a:rPr lang="nl-NL" dirty="0" smtClean="0"/>
              <a:t>Toeristische waarde</a:t>
            </a:r>
          </a:p>
          <a:p>
            <a:r>
              <a:rPr lang="nl-NL" dirty="0" smtClean="0"/>
              <a:t>Locatie voor zendamateurs</a:t>
            </a:r>
          </a:p>
          <a:p>
            <a:r>
              <a:rPr lang="nl-NL" dirty="0" smtClean="0"/>
              <a:t>Behoud militair erfgoed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voor uw aandacht</a:t>
            </a:r>
            <a:endParaRPr lang="nl-NL" dirty="0"/>
          </a:p>
        </p:txBody>
      </p:sp>
      <p:pic>
        <p:nvPicPr>
          <p:cNvPr id="4" name="Tijdelijke aanduiding voor inhoud 3" descr="DSC_04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Grensdorp </a:t>
            </a:r>
            <a:r>
              <a:rPr lang="nl-NL" dirty="0" err="1" smtClean="0"/>
              <a:t>Eede</a:t>
            </a:r>
            <a:endParaRPr lang="nl-NL" dirty="0"/>
          </a:p>
        </p:txBody>
      </p:sp>
      <p:pic>
        <p:nvPicPr>
          <p:cNvPr id="6" name="Tijdelijke aanduiding voor inhoud 5" descr="wandeltocht 2011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00199"/>
            <a:ext cx="7543122" cy="50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Opknappen luchtwachttoren</a:t>
            </a:r>
            <a:endParaRPr lang="nl-NL" dirty="0"/>
          </a:p>
        </p:txBody>
      </p:sp>
      <p:pic>
        <p:nvPicPr>
          <p:cNvPr id="4" name="Tijdelijke aanduiding voor inhoud 3" descr="DSC_017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Toegangsweg toren opknappen</a:t>
            </a:r>
          </a:p>
          <a:p>
            <a:r>
              <a:rPr lang="nl-NL" dirty="0" smtClean="0"/>
              <a:t>Toegangsdeur renoveren</a:t>
            </a:r>
          </a:p>
          <a:p>
            <a:r>
              <a:rPr lang="nl-NL" dirty="0" smtClean="0"/>
              <a:t>Deurkozijn vernieuwen</a:t>
            </a:r>
          </a:p>
          <a:p>
            <a:r>
              <a:rPr lang="nl-NL" dirty="0" smtClean="0"/>
              <a:t>Vloertje opnieuw leggen</a:t>
            </a:r>
          </a:p>
          <a:p>
            <a:r>
              <a:rPr lang="nl-NL" dirty="0" smtClean="0"/>
              <a:t>Trappen vervangen</a:t>
            </a:r>
          </a:p>
          <a:p>
            <a:r>
              <a:rPr lang="nl-NL" dirty="0" smtClean="0"/>
              <a:t>Leuningen vernieuwen</a:t>
            </a:r>
          </a:p>
          <a:p>
            <a:r>
              <a:rPr lang="nl-NL" dirty="0" smtClean="0"/>
              <a:t>Betonelementen repareren/vervangen</a:t>
            </a:r>
          </a:p>
          <a:p>
            <a:r>
              <a:rPr lang="nl-NL" dirty="0" smtClean="0"/>
              <a:t>Omgeving toren opknappen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Toegangsweg toren opknappen</a:t>
            </a:r>
            <a:endParaRPr lang="nl-NL" dirty="0"/>
          </a:p>
        </p:txBody>
      </p:sp>
      <p:pic>
        <p:nvPicPr>
          <p:cNvPr id="4" name="Tijdelijke aanduiding voor inhoud 3" descr="DSC_0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Deur toren renoveren</a:t>
            </a:r>
            <a:endParaRPr lang="nl-NL" dirty="0"/>
          </a:p>
        </p:txBody>
      </p:sp>
      <p:pic>
        <p:nvPicPr>
          <p:cNvPr id="4" name="Tijdelijke aanduiding voor inhoud 3" descr="DSC_0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8974" y="1600200"/>
            <a:ext cx="3807281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Deurkozijn vernieuwen</a:t>
            </a:r>
            <a:endParaRPr lang="nl-NL" dirty="0"/>
          </a:p>
        </p:txBody>
      </p:sp>
      <p:pic>
        <p:nvPicPr>
          <p:cNvPr id="4" name="Tijdelijke aanduiding voor inhoud 3" descr="DSC_0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4624" y="1600200"/>
            <a:ext cx="2974751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Vloer opnieuw leggen</a:t>
            </a:r>
            <a:endParaRPr lang="nl-NL" dirty="0"/>
          </a:p>
        </p:txBody>
      </p:sp>
      <p:pic>
        <p:nvPicPr>
          <p:cNvPr id="4" name="Tijdelijke aanduiding voor inhoud 3" descr="DSC_0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Trappen vervangen</a:t>
            </a:r>
            <a:endParaRPr lang="nl-NL" dirty="0"/>
          </a:p>
        </p:txBody>
      </p:sp>
      <p:pic>
        <p:nvPicPr>
          <p:cNvPr id="4" name="Tijdelijke aanduiding voor inhoud 3" descr="DSC_0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Diavoorstelling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Wedstrijd Kern met Pit 2012</vt:lpstr>
      <vt:lpstr>Grensdorp Eede</vt:lpstr>
      <vt:lpstr>Opknappen luchtwachttoren</vt:lpstr>
      <vt:lpstr>doelstellingen</vt:lpstr>
      <vt:lpstr>Toegangsweg toren opknappen</vt:lpstr>
      <vt:lpstr>Deur toren renoveren</vt:lpstr>
      <vt:lpstr>Deurkozijn vernieuwen</vt:lpstr>
      <vt:lpstr>Vloer opnieuw leggen</vt:lpstr>
      <vt:lpstr>Trappen vervangen</vt:lpstr>
      <vt:lpstr>Trapleuningen vernieuwen</vt:lpstr>
      <vt:lpstr>Betonelementen vervangen/repareren</vt:lpstr>
      <vt:lpstr>Omgeving toren opknappen</vt:lpstr>
      <vt:lpstr>Beoogde resultaat: luchtwachttoren toegankelijk</vt:lpstr>
      <vt:lpstr>Dank voor uw aandacht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Wedstrijd Kern met Pit 2012</dc:title>
  <dc:creator>user</dc:creator>
  <cp:lastModifiedBy>user</cp:lastModifiedBy>
  <cp:revision>11</cp:revision>
  <dcterms:created xsi:type="dcterms:W3CDTF">2011-11-29T12:31:48Z</dcterms:created>
  <dcterms:modified xsi:type="dcterms:W3CDTF">2012-01-13T16:25:34Z</dcterms:modified>
</cp:coreProperties>
</file>