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28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3D9B-5344-4109-BFAB-2ED60C7985BB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E17C-1527-4032-BA2F-D15876553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53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3D9B-5344-4109-BFAB-2ED60C7985BB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E17C-1527-4032-BA2F-D15876553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95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3D9B-5344-4109-BFAB-2ED60C7985BB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E17C-1527-4032-BA2F-D15876553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61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3D9B-5344-4109-BFAB-2ED60C7985BB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E17C-1527-4032-BA2F-D15876553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14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3D9B-5344-4109-BFAB-2ED60C7985BB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E17C-1527-4032-BA2F-D15876553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84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3D9B-5344-4109-BFAB-2ED60C7985BB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E17C-1527-4032-BA2F-D15876553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86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3D9B-5344-4109-BFAB-2ED60C7985BB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E17C-1527-4032-BA2F-D15876553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35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3D9B-5344-4109-BFAB-2ED60C7985BB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E17C-1527-4032-BA2F-D15876553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73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3D9B-5344-4109-BFAB-2ED60C7985BB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E17C-1527-4032-BA2F-D15876553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10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3D9B-5344-4109-BFAB-2ED60C7985BB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E17C-1527-4032-BA2F-D15876553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53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3D9B-5344-4109-BFAB-2ED60C7985BB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E17C-1527-4032-BA2F-D15876553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15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23D9B-5344-4109-BFAB-2ED60C7985BB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CE17C-1527-4032-BA2F-D15876553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73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g"/><Relationship Id="rId20" Type="http://schemas.openxmlformats.org/officeDocument/2006/relationships/image" Target="../media/image20.jpeg"/><Relationship Id="rId21" Type="http://schemas.openxmlformats.org/officeDocument/2006/relationships/image" Target="../media/image21.jpg"/><Relationship Id="rId22" Type="http://schemas.openxmlformats.org/officeDocument/2006/relationships/image" Target="../media/image22.jpeg"/><Relationship Id="rId23" Type="http://schemas.openxmlformats.org/officeDocument/2006/relationships/image" Target="../media/image23.jpeg"/><Relationship Id="rId10" Type="http://schemas.openxmlformats.org/officeDocument/2006/relationships/image" Target="../media/image10.jpg"/><Relationship Id="rId11" Type="http://schemas.openxmlformats.org/officeDocument/2006/relationships/image" Target="../media/image11.jpg"/><Relationship Id="rId12" Type="http://schemas.openxmlformats.org/officeDocument/2006/relationships/image" Target="../media/image12.jp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5" Type="http://schemas.openxmlformats.org/officeDocument/2006/relationships/image" Target="../media/image15.jpeg"/><Relationship Id="rId16" Type="http://schemas.openxmlformats.org/officeDocument/2006/relationships/image" Target="../media/image16.jpeg"/><Relationship Id="rId17" Type="http://schemas.openxmlformats.org/officeDocument/2006/relationships/image" Target="../media/image17.jpeg"/><Relationship Id="rId18" Type="http://schemas.openxmlformats.org/officeDocument/2006/relationships/image" Target="../media/image18.jpe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eg"/><Relationship Id="rId6" Type="http://schemas.openxmlformats.org/officeDocument/2006/relationships/image" Target="../media/image28.jp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5015015"/>
            <a:ext cx="8534400" cy="1479627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rgbClr val="0000FF"/>
                </a:solidFill>
              </a:rPr>
              <a:t>12. Stein</a:t>
            </a:r>
          </a:p>
          <a:p>
            <a:r>
              <a:rPr lang="nl-NL" sz="4000" b="1" dirty="0">
                <a:solidFill>
                  <a:srgbClr val="0000FF"/>
                </a:solidFill>
              </a:rPr>
              <a:t>De Middeleeuwse Kruidentuin</a:t>
            </a:r>
            <a:r>
              <a:rPr lang="nl-NL" sz="4000" b="1" dirty="0">
                <a:solidFill>
                  <a:srgbClr val="0000FF"/>
                </a:solidFill>
              </a:rPr>
              <a:t> </a:t>
            </a:r>
            <a:endParaRPr lang="nl-NL" sz="4000" b="1" dirty="0">
              <a:solidFill>
                <a:srgbClr val="0000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75" y="-347469"/>
            <a:ext cx="10435340" cy="53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97" y="292843"/>
            <a:ext cx="1723242" cy="1257147"/>
          </a:xfrm>
          <a:prstGeom prst="rect">
            <a:avLst/>
          </a:prstGeom>
          <a:ln w="571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</p:pic>
      <p:pic>
        <p:nvPicPr>
          <p:cNvPr id="8" name="Picture 3" descr="2016-05-04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7"/>
          <a:stretch/>
        </p:blipFill>
        <p:spPr bwMode="auto">
          <a:xfrm>
            <a:off x="9507893" y="3281438"/>
            <a:ext cx="2488183" cy="1545780"/>
          </a:xfrm>
          <a:prstGeom prst="rect">
            <a:avLst/>
          </a:prstGeom>
          <a:noFill/>
          <a:ln w="571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07893" y="5096044"/>
            <a:ext cx="2480291" cy="1620000"/>
          </a:xfrm>
          <a:prstGeom prst="rect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softEdge rad="31750"/>
          </a:effectLst>
        </p:spPr>
      </p:pic>
      <p:grpSp>
        <p:nvGrpSpPr>
          <p:cNvPr id="11" name="Groep 10"/>
          <p:cNvGrpSpPr/>
          <p:nvPr/>
        </p:nvGrpSpPr>
        <p:grpSpPr>
          <a:xfrm>
            <a:off x="9954901" y="5435295"/>
            <a:ext cx="1332052" cy="1173080"/>
            <a:chOff x="1905419" y="1726912"/>
            <a:chExt cx="4610589" cy="3496819"/>
          </a:xfrm>
        </p:grpSpPr>
        <p:sp>
          <p:nvSpPr>
            <p:cNvPr id="18" name="Rechthoek 17"/>
            <p:cNvSpPr/>
            <p:nvPr/>
          </p:nvSpPr>
          <p:spPr>
            <a:xfrm rot="17973476">
              <a:off x="5692511" y="4354052"/>
              <a:ext cx="1037427" cy="35389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9" name="Groep 18"/>
            <p:cNvGrpSpPr/>
            <p:nvPr/>
          </p:nvGrpSpPr>
          <p:grpSpPr>
            <a:xfrm>
              <a:off x="1905419" y="1726912"/>
              <a:ext cx="4610589" cy="3496819"/>
              <a:chOff x="1905419" y="1726912"/>
              <a:chExt cx="4610589" cy="3496819"/>
            </a:xfrm>
          </p:grpSpPr>
          <p:sp>
            <p:nvSpPr>
              <p:cNvPr id="20" name="Rechthoek 19"/>
              <p:cNvSpPr/>
              <p:nvPr/>
            </p:nvSpPr>
            <p:spPr>
              <a:xfrm rot="17973476">
                <a:off x="3170492" y="3304323"/>
                <a:ext cx="2174468" cy="327054"/>
              </a:xfrm>
              <a:prstGeom prst="rect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Rechthoek 20"/>
              <p:cNvSpPr/>
              <p:nvPr/>
            </p:nvSpPr>
            <p:spPr>
              <a:xfrm rot="1705271">
                <a:off x="1987053" y="4262593"/>
                <a:ext cx="3321210" cy="189855"/>
              </a:xfrm>
              <a:prstGeom prst="rect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22" name="Groep 21"/>
              <p:cNvGrpSpPr/>
              <p:nvPr/>
            </p:nvGrpSpPr>
            <p:grpSpPr>
              <a:xfrm>
                <a:off x="1905419" y="1726912"/>
                <a:ext cx="4610589" cy="3496819"/>
                <a:chOff x="1986804" y="1775729"/>
                <a:chExt cx="4610589" cy="3496819"/>
              </a:xfrm>
            </p:grpSpPr>
            <p:sp>
              <p:nvSpPr>
                <p:cNvPr id="23" name="Rechthoek 22"/>
                <p:cNvSpPr/>
                <p:nvPr/>
              </p:nvSpPr>
              <p:spPr>
                <a:xfrm rot="1705271">
                  <a:off x="2448293" y="3377637"/>
                  <a:ext cx="3692232" cy="327054"/>
                </a:xfrm>
                <a:prstGeom prst="rect">
                  <a:avLst/>
                </a:prstGeom>
                <a:blipFill dpi="0" rotWithShape="1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" name="Rechthoek 23"/>
                <p:cNvSpPr/>
                <p:nvPr/>
              </p:nvSpPr>
              <p:spPr>
                <a:xfrm rot="17973476">
                  <a:off x="4659400" y="4072783"/>
                  <a:ext cx="2045636" cy="353894"/>
                </a:xfrm>
                <a:prstGeom prst="rect">
                  <a:avLst/>
                </a:prstGeom>
                <a:blipFill dpi="0" rotWithShape="1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5" name="Rechthoek 24"/>
                <p:cNvSpPr/>
                <p:nvPr/>
              </p:nvSpPr>
              <p:spPr>
                <a:xfrm rot="17973476">
                  <a:off x="5094408" y="4117906"/>
                  <a:ext cx="1572491" cy="353894"/>
                </a:xfrm>
                <a:prstGeom prst="rect">
                  <a:avLst/>
                </a:prstGeom>
                <a:blipFill dpi="0" rotWithShape="1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6" name="Rechthoek 25"/>
                <p:cNvSpPr/>
                <p:nvPr/>
              </p:nvSpPr>
              <p:spPr>
                <a:xfrm rot="17973476">
                  <a:off x="5369483" y="4243995"/>
                  <a:ext cx="1336529" cy="353894"/>
                </a:xfrm>
                <a:prstGeom prst="rect">
                  <a:avLst/>
                </a:prstGeom>
                <a:blipFill dpi="0" rotWithShape="1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7" name="Afbeelding 26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137" t="21919" r="3689" b="28267"/>
                <a:stretch/>
              </p:blipFill>
              <p:spPr>
                <a:xfrm rot="7089654">
                  <a:off x="5877313" y="4416215"/>
                  <a:ext cx="1008112" cy="432048"/>
                </a:xfrm>
                <a:prstGeom prst="rect">
                  <a:avLst/>
                </a:prstGeom>
              </p:spPr>
            </p:pic>
            <p:sp>
              <p:nvSpPr>
                <p:cNvPr id="28" name="Rechthoek 27"/>
                <p:cNvSpPr/>
                <p:nvPr/>
              </p:nvSpPr>
              <p:spPr>
                <a:xfrm rot="17973476">
                  <a:off x="1663485" y="2656291"/>
                  <a:ext cx="2088177" cy="327054"/>
                </a:xfrm>
                <a:prstGeom prst="rect">
                  <a:avLst/>
                </a:prstGeom>
                <a:blipFill dpi="0" rotWithShape="1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9" name="Rechthoek 28"/>
                <p:cNvSpPr/>
                <p:nvPr/>
              </p:nvSpPr>
              <p:spPr>
                <a:xfrm rot="1705271">
                  <a:off x="3033439" y="2471262"/>
                  <a:ext cx="3210283" cy="189855"/>
                </a:xfrm>
                <a:prstGeom prst="rect">
                  <a:avLst/>
                </a:prstGeom>
                <a:blipFill dpi="0" rotWithShape="1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" name="Rechthoek 29"/>
                <p:cNvSpPr/>
                <p:nvPr/>
              </p:nvSpPr>
              <p:spPr>
                <a:xfrm rot="1705271">
                  <a:off x="1986804" y="4191025"/>
                  <a:ext cx="3023185" cy="189855"/>
                </a:xfrm>
                <a:prstGeom prst="rect">
                  <a:avLst/>
                </a:prstGeom>
                <a:blipFill dpi="0" rotWithShape="1">
                  <a:blip r:embed="rId6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grpSp>
        <p:nvGrpSpPr>
          <p:cNvPr id="12" name="Groep 11"/>
          <p:cNvGrpSpPr/>
          <p:nvPr/>
        </p:nvGrpSpPr>
        <p:grpSpPr>
          <a:xfrm>
            <a:off x="10168567" y="5625828"/>
            <a:ext cx="903413" cy="817618"/>
            <a:chOff x="2644973" y="2294871"/>
            <a:chExt cx="3126957" cy="2437226"/>
          </a:xfrm>
        </p:grpSpPr>
        <p:sp>
          <p:nvSpPr>
            <p:cNvPr id="13" name="Rechthoek 12"/>
            <p:cNvSpPr/>
            <p:nvPr/>
          </p:nvSpPr>
          <p:spPr>
            <a:xfrm rot="1729998">
              <a:off x="3182765" y="2294871"/>
              <a:ext cx="1129601" cy="659952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 w="50800">
              <a:solidFill>
                <a:srgbClr val="663300">
                  <a:alpha val="9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 rot="1729998">
              <a:off x="4642329" y="3095056"/>
              <a:ext cx="1129601" cy="659952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 w="50800">
              <a:solidFill>
                <a:srgbClr val="663300">
                  <a:alpha val="9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 rot="1729998">
              <a:off x="2644973" y="3271960"/>
              <a:ext cx="1129601" cy="659952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 w="50800">
              <a:solidFill>
                <a:srgbClr val="663300">
                  <a:alpha val="9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 rot="1729998">
              <a:off x="4104537" y="4072145"/>
              <a:ext cx="1129601" cy="659952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  <a:ln w="50800">
              <a:solidFill>
                <a:srgbClr val="663300">
                  <a:alpha val="9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/>
            <p:cNvSpPr/>
            <p:nvPr/>
          </p:nvSpPr>
          <p:spPr>
            <a:xfrm rot="1729998">
              <a:off x="4098402" y="3358208"/>
              <a:ext cx="290168" cy="265356"/>
            </a:xfrm>
            <a:prstGeom prst="ellipse">
              <a:avLst/>
            </a:prstGeom>
            <a:blipFill>
              <a:blip r:embed="rId12"/>
              <a:stretch>
                <a:fillRect/>
              </a:stretch>
            </a:blipFill>
            <a:ln w="19050"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1" name="Afbeelding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3895" r="20000" b="1222"/>
          <a:stretch/>
        </p:blipFill>
        <p:spPr>
          <a:xfrm>
            <a:off x="10512217" y="292842"/>
            <a:ext cx="1515972" cy="1257147"/>
          </a:xfrm>
          <a:prstGeom prst="rect">
            <a:avLst/>
          </a:prstGeom>
          <a:ln w="571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</p:pic>
      <p:sp>
        <p:nvSpPr>
          <p:cNvPr id="33" name="Rechthoek 32"/>
          <p:cNvSpPr/>
          <p:nvPr/>
        </p:nvSpPr>
        <p:spPr>
          <a:xfrm>
            <a:off x="10895354" y="2112169"/>
            <a:ext cx="732290" cy="411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60" y="1817862"/>
            <a:ext cx="1377534" cy="936723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09" y="1979444"/>
            <a:ext cx="628025" cy="628025"/>
          </a:xfrm>
          <a:prstGeom prst="rect">
            <a:avLst/>
          </a:prstGeom>
        </p:spPr>
      </p:pic>
      <p:sp>
        <p:nvSpPr>
          <p:cNvPr id="36" name="Ovaal 35"/>
          <p:cNvSpPr/>
          <p:nvPr/>
        </p:nvSpPr>
        <p:spPr>
          <a:xfrm>
            <a:off x="9269967" y="1985893"/>
            <a:ext cx="662184" cy="6539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7" name="Picture 2" descr="logo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967" y="1969919"/>
            <a:ext cx="662184" cy="69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al 38"/>
          <p:cNvSpPr/>
          <p:nvPr/>
        </p:nvSpPr>
        <p:spPr>
          <a:xfrm>
            <a:off x="2345531" y="5678755"/>
            <a:ext cx="219075" cy="455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/>
          <p:nvPr/>
        </p:nvSpPr>
        <p:spPr>
          <a:xfrm>
            <a:off x="2542150" y="5736525"/>
            <a:ext cx="45719" cy="738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/>
          <p:nvPr/>
        </p:nvSpPr>
        <p:spPr>
          <a:xfrm>
            <a:off x="2421731" y="5850130"/>
            <a:ext cx="150112" cy="349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/>
          <p:nvPr/>
        </p:nvSpPr>
        <p:spPr>
          <a:xfrm>
            <a:off x="4381500" y="6005513"/>
            <a:ext cx="71438" cy="390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/>
          <p:nvPr/>
        </p:nvSpPr>
        <p:spPr>
          <a:xfrm>
            <a:off x="4355306" y="6215035"/>
            <a:ext cx="147638" cy="235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/>
          <p:nvPr/>
        </p:nvSpPr>
        <p:spPr>
          <a:xfrm>
            <a:off x="2507456" y="5725445"/>
            <a:ext cx="57150" cy="848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/>
          <a:stretch/>
        </p:blipFill>
        <p:spPr>
          <a:xfrm>
            <a:off x="35496" y="3641828"/>
            <a:ext cx="6003354" cy="3230235"/>
          </a:xfrm>
          <a:prstGeom prst="rect">
            <a:avLst/>
          </a:prstGeom>
        </p:spPr>
      </p:pic>
      <p:sp>
        <p:nvSpPr>
          <p:cNvPr id="45" name="Rechthoek 44"/>
          <p:cNvSpPr/>
          <p:nvPr/>
        </p:nvSpPr>
        <p:spPr>
          <a:xfrm>
            <a:off x="804933" y="6071623"/>
            <a:ext cx="7981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Middeleeuwse Kruidentuin</a:t>
            </a:r>
          </a:p>
        </p:txBody>
      </p:sp>
      <p:pic>
        <p:nvPicPr>
          <p:cNvPr id="46" name="Afbeelding 45"/>
          <p:cNvPicPr>
            <a:picLocks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10689" b="7664"/>
          <a:stretch/>
        </p:blipFill>
        <p:spPr>
          <a:xfrm>
            <a:off x="171128" y="113454"/>
            <a:ext cx="900000" cy="900000"/>
          </a:xfrm>
          <a:prstGeom prst="rect">
            <a:avLst/>
          </a:prstGeom>
          <a:ln w="5080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</p:pic>
      <p:pic>
        <p:nvPicPr>
          <p:cNvPr id="47" name="Afbeelding 46"/>
          <p:cNvPicPr>
            <a:picLocks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"/>
          <a:stretch/>
        </p:blipFill>
        <p:spPr>
          <a:xfrm>
            <a:off x="1246584" y="113454"/>
            <a:ext cx="900000" cy="900000"/>
          </a:xfrm>
          <a:prstGeom prst="rect">
            <a:avLst/>
          </a:prstGeom>
          <a:ln w="5080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</p:pic>
      <p:pic>
        <p:nvPicPr>
          <p:cNvPr id="48" name="Afbeelding 47"/>
          <p:cNvPicPr>
            <a:picLocks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/>
          <a:stretch/>
        </p:blipFill>
        <p:spPr>
          <a:xfrm>
            <a:off x="2311062" y="110504"/>
            <a:ext cx="900000" cy="900000"/>
          </a:xfrm>
          <a:prstGeom prst="rect">
            <a:avLst/>
          </a:prstGeom>
          <a:ln w="5080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6" y="1865258"/>
            <a:ext cx="1675456" cy="1675456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55" y="2923994"/>
            <a:ext cx="1533000" cy="1149750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5" y="3108799"/>
            <a:ext cx="1251079" cy="10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3752491" y="0"/>
            <a:ext cx="4433214" cy="6038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67" y="0"/>
            <a:ext cx="7882031" cy="5911523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5"/>
          <a:stretch/>
        </p:blipFill>
        <p:spPr>
          <a:xfrm>
            <a:off x="8185705" y="1"/>
            <a:ext cx="3991004" cy="237226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752491" cy="281436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19193" r="21587"/>
          <a:stretch/>
        </p:blipFill>
        <p:spPr>
          <a:xfrm>
            <a:off x="8626" y="2289100"/>
            <a:ext cx="3161945" cy="27425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" t="-299" r="672" b="25701"/>
          <a:stretch/>
        </p:blipFill>
        <p:spPr>
          <a:xfrm>
            <a:off x="0" y="4704631"/>
            <a:ext cx="3848819" cy="215336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10282"/>
          <a:stretch/>
        </p:blipFill>
        <p:spPr>
          <a:xfrm>
            <a:off x="3646151" y="4730481"/>
            <a:ext cx="3956779" cy="212751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4" b="15806"/>
          <a:stretch/>
        </p:blipFill>
        <p:spPr>
          <a:xfrm>
            <a:off x="9190607" y="2203045"/>
            <a:ext cx="3001393" cy="246234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/>
        </p:blipFill>
        <p:spPr>
          <a:xfrm>
            <a:off x="7602930" y="4126427"/>
            <a:ext cx="4589070" cy="2731576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2761777" y="-13465"/>
            <a:ext cx="64146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Resultaat door samenwerken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xmlns="" id="{08934250-1EBE-4A17-951B-478B9EB8AC95}"/>
              </a:ext>
            </a:extLst>
          </p:cNvPr>
          <p:cNvSpPr/>
          <p:nvPr/>
        </p:nvSpPr>
        <p:spPr>
          <a:xfrm>
            <a:off x="8626" y="6138932"/>
            <a:ext cx="12168083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600" b="1" cap="none" spc="0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Bewoners, Scouting Stein</a:t>
            </a:r>
            <a:r>
              <a:rPr lang="nl-NL" sz="26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Stichting Erfgoed Stein</a:t>
            </a:r>
            <a:r>
              <a:rPr lang="nl-NL" sz="2600" b="1" cap="none" spc="0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IVN, </a:t>
            </a:r>
            <a:r>
              <a:rPr lang="nl-NL" sz="2600" b="1" cap="none" spc="0" dirty="0" err="1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Geo</a:t>
            </a:r>
            <a:r>
              <a:rPr lang="nl-NL" sz="2600" b="1" cap="none" spc="0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Cache en de Kasteelgidsen</a:t>
            </a:r>
          </a:p>
        </p:txBody>
      </p:sp>
    </p:spTree>
    <p:extLst>
      <p:ext uri="{BB962C8B-B14F-4D97-AF65-F5344CB8AC3E}">
        <p14:creationId xmlns:p14="http://schemas.microsoft.com/office/powerpoint/2010/main" val="34091183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</Words>
  <Application>Microsoft Macintosh PowerPoint</Application>
  <PresentationFormat>Aangepast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Kantoorthema</vt:lpstr>
      <vt:lpstr>PowerPoint-presentatie</vt:lpstr>
      <vt:lpstr>PowerPoint-presentatie</vt:lpstr>
      <vt:lpstr>PowerPoint-presentatie</vt:lpstr>
    </vt:vector>
  </TitlesOfParts>
  <Company>IBC SOLAR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Salden, Harold (IBC SOLAR B.V.)</dc:creator>
  <cp:lastModifiedBy>Gid van Schijndel</cp:lastModifiedBy>
  <cp:revision>12</cp:revision>
  <dcterms:created xsi:type="dcterms:W3CDTF">2017-01-15T12:38:04Z</dcterms:created>
  <dcterms:modified xsi:type="dcterms:W3CDTF">2018-01-18T17:29:35Z</dcterms:modified>
</cp:coreProperties>
</file>