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9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0947" y="4625474"/>
            <a:ext cx="8555789" cy="2232526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nl-NL" sz="4000" b="1" dirty="0" err="1" smtClean="0">
                <a:solidFill>
                  <a:srgbClr val="0000FF"/>
                </a:solidFill>
              </a:rPr>
              <a:t>Broeksittard</a:t>
            </a:r>
            <a:endParaRPr lang="nl-NL" sz="4000" b="1" dirty="0" smtClean="0">
              <a:solidFill>
                <a:srgbClr val="0000FF"/>
              </a:solidFill>
            </a:endParaRPr>
          </a:p>
          <a:p>
            <a:r>
              <a:rPr lang="nl-NL" sz="4000" b="1" dirty="0" smtClean="0">
                <a:solidFill>
                  <a:srgbClr val="0000FF"/>
                </a:solidFill>
              </a:rPr>
              <a:t>Opknappen Kerkplein en</a:t>
            </a:r>
          </a:p>
          <a:p>
            <a:r>
              <a:rPr lang="nl-NL" sz="4000" b="1" dirty="0" smtClean="0">
                <a:solidFill>
                  <a:srgbClr val="0000FF"/>
                </a:solidFill>
              </a:rPr>
              <a:t>Plaatsen monument</a:t>
            </a:r>
            <a:endParaRPr lang="nl-NL" sz="4000" b="1" dirty="0" smtClean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4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583" y="0"/>
            <a:ext cx="9704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41" y="-294106"/>
            <a:ext cx="9405257" cy="71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1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</Words>
  <Application>Microsoft Macintosh PowerPoint</Application>
  <PresentationFormat>Diavoorstelling (4:3)</PresentationFormat>
  <Paragraphs>3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16</cp:revision>
  <dcterms:created xsi:type="dcterms:W3CDTF">2018-01-18T15:54:02Z</dcterms:created>
  <dcterms:modified xsi:type="dcterms:W3CDTF">2018-01-19T12:23:55Z</dcterms:modified>
</cp:coreProperties>
</file>