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963-0DB4-4446-A815-DB776C3A2AC4}" type="datetimeFigureOut">
              <a:rPr lang="nl-NL" smtClean="0"/>
              <a:pPr/>
              <a:t>11-3-2014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A782-6D4B-4113-8B5C-1BCE03A5FC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963-0DB4-4446-A815-DB776C3A2AC4}" type="datetimeFigureOut">
              <a:rPr lang="nl-NL" smtClean="0"/>
              <a:pPr/>
              <a:t>11-3-2014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A782-6D4B-4113-8B5C-1BCE03A5FC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963-0DB4-4446-A815-DB776C3A2AC4}" type="datetimeFigureOut">
              <a:rPr lang="nl-NL" smtClean="0"/>
              <a:pPr/>
              <a:t>11-3-2014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A782-6D4B-4113-8B5C-1BCE03A5FC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963-0DB4-4446-A815-DB776C3A2AC4}" type="datetimeFigureOut">
              <a:rPr lang="nl-NL" smtClean="0"/>
              <a:pPr/>
              <a:t>11-3-2014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A782-6D4B-4113-8B5C-1BCE03A5FC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963-0DB4-4446-A815-DB776C3A2AC4}" type="datetimeFigureOut">
              <a:rPr lang="nl-NL" smtClean="0"/>
              <a:pPr/>
              <a:t>11-3-2014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A782-6D4B-4113-8B5C-1BCE03A5FC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963-0DB4-4446-A815-DB776C3A2AC4}" type="datetimeFigureOut">
              <a:rPr lang="nl-NL" smtClean="0"/>
              <a:pPr/>
              <a:t>11-3-2014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A782-6D4B-4113-8B5C-1BCE03A5FC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963-0DB4-4446-A815-DB776C3A2AC4}" type="datetimeFigureOut">
              <a:rPr lang="nl-NL" smtClean="0"/>
              <a:pPr/>
              <a:t>11-3-2014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A782-6D4B-4113-8B5C-1BCE03A5FC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963-0DB4-4446-A815-DB776C3A2AC4}" type="datetimeFigureOut">
              <a:rPr lang="nl-NL" smtClean="0"/>
              <a:pPr/>
              <a:t>11-3-2014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A782-6D4B-4113-8B5C-1BCE03A5FC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963-0DB4-4446-A815-DB776C3A2AC4}" type="datetimeFigureOut">
              <a:rPr lang="nl-NL" smtClean="0"/>
              <a:pPr/>
              <a:t>11-3-2014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A782-6D4B-4113-8B5C-1BCE03A5FC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963-0DB4-4446-A815-DB776C3A2AC4}" type="datetimeFigureOut">
              <a:rPr lang="nl-NL" smtClean="0"/>
              <a:pPr/>
              <a:t>11-3-2014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A782-6D4B-4113-8B5C-1BCE03A5FC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6963-0DB4-4446-A815-DB776C3A2AC4}" type="datetimeFigureOut">
              <a:rPr lang="nl-NL" smtClean="0"/>
              <a:pPr/>
              <a:t>11-3-2014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A782-6D4B-4113-8B5C-1BCE03A5FC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6963-0DB4-4446-A815-DB776C3A2AC4}" type="datetimeFigureOut">
              <a:rPr lang="nl-NL" smtClean="0"/>
              <a:pPr/>
              <a:t>11-3-2014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BA782-6D4B-4113-8B5C-1BCE03A5FC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nl-NL" b="1" dirty="0" smtClean="0">
                <a:ln>
                  <a:solidFill>
                    <a:srgbClr val="002060"/>
                  </a:solidFill>
                </a:ln>
              </a:rPr>
              <a:t>Schutterspad</a:t>
            </a:r>
            <a:endParaRPr lang="nl-NL" b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Bedenker: Huub Stevens</a:t>
            </a:r>
          </a:p>
          <a:p>
            <a:r>
              <a:rPr lang="nl-NL" dirty="0" smtClean="0"/>
              <a:t>Uitvoering/realisatie </a:t>
            </a:r>
            <a:r>
              <a:rPr lang="nl-NL" dirty="0" err="1" smtClean="0"/>
              <a:t>olv</a:t>
            </a:r>
            <a:endParaRPr lang="nl-NL" dirty="0" smtClean="0"/>
          </a:p>
          <a:p>
            <a:r>
              <a:rPr lang="nl-NL" dirty="0" smtClean="0"/>
              <a:t>Romy </a:t>
            </a:r>
            <a:r>
              <a:rPr lang="nl-NL" dirty="0" err="1" smtClean="0"/>
              <a:t>Litjens</a:t>
            </a:r>
            <a:endParaRPr lang="nl-NL" dirty="0" smtClean="0"/>
          </a:p>
          <a:p>
            <a:r>
              <a:rPr lang="nl-NL" dirty="0" smtClean="0"/>
              <a:t>Mirthe Krijnen</a:t>
            </a:r>
          </a:p>
          <a:p>
            <a:r>
              <a:rPr lang="nl-NL" dirty="0" smtClean="0"/>
              <a:t>Nina </a:t>
            </a:r>
            <a:r>
              <a:rPr lang="nl-NL" dirty="0" err="1" smtClean="0"/>
              <a:t>Litjens</a:t>
            </a:r>
            <a:endParaRPr lang="nl-N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10000"/>
            </a:schemeClr>
          </a:solidFill>
        </p:spPr>
        <p:txBody>
          <a:bodyPr/>
          <a:lstStyle/>
          <a:p>
            <a:r>
              <a:rPr lang="nl-NL" dirty="0" smtClean="0"/>
              <a:t>Financieel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nl-NL" dirty="0" smtClean="0"/>
              <a:t>Buiswerk (25,- per 2m.) 6m/bord        =  75</a:t>
            </a:r>
            <a:r>
              <a:rPr lang="nl-NL" dirty="0" smtClean="0"/>
              <a:t>,-    Gelast boek    =    200,-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Buigwerk buis, lassen strippen             =  75,-</a:t>
            </a:r>
          </a:p>
          <a:p>
            <a:pPr>
              <a:buNone/>
            </a:pPr>
            <a:r>
              <a:rPr lang="nl-NL" dirty="0" err="1" smtClean="0"/>
              <a:t>Poedercoating</a:t>
            </a:r>
            <a:r>
              <a:rPr lang="nl-NL" dirty="0" smtClean="0"/>
              <a:t> buis/strippen                =100,- </a:t>
            </a:r>
          </a:p>
          <a:p>
            <a:pPr>
              <a:buNone/>
            </a:pPr>
            <a:r>
              <a:rPr lang="nl-NL" dirty="0" smtClean="0"/>
              <a:t>Plaat ( boek ), 0,89x0,60/5mm dik        =  50,-</a:t>
            </a:r>
          </a:p>
          <a:p>
            <a:pPr>
              <a:buNone/>
            </a:pPr>
            <a:r>
              <a:rPr lang="nl-NL" dirty="0" smtClean="0"/>
              <a:t>Belettering plaat                                 =200,-</a:t>
            </a:r>
          </a:p>
          <a:p>
            <a:pPr>
              <a:buNone/>
            </a:pPr>
            <a:r>
              <a:rPr lang="nl-NL" dirty="0" smtClean="0"/>
              <a:t>Materiaal </a:t>
            </a:r>
            <a:r>
              <a:rPr lang="nl-NL" dirty="0" err="1" smtClean="0"/>
              <a:t>tbv</a:t>
            </a:r>
            <a:r>
              <a:rPr lang="nl-NL" dirty="0" smtClean="0"/>
              <a:t> plaatsen                         =  50,-</a:t>
            </a:r>
          </a:p>
          <a:p>
            <a:pPr>
              <a:buNone/>
            </a:pPr>
            <a:r>
              <a:rPr lang="nl-NL" dirty="0" smtClean="0"/>
              <a:t>Kosten organisatie/realisatie                =100,-</a:t>
            </a:r>
          </a:p>
          <a:p>
            <a:pPr>
              <a:buNone/>
            </a:pPr>
            <a:r>
              <a:rPr lang="nl-NL" dirty="0" smtClean="0"/>
              <a:t>                                                        --------- </a:t>
            </a:r>
            <a:r>
              <a:rPr lang="nl-NL" dirty="0" smtClean="0"/>
              <a:t>+                         ------------- +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Totaal per bord </a:t>
            </a:r>
            <a:r>
              <a:rPr lang="nl-NL" dirty="0" err="1" smtClean="0"/>
              <a:t>cpl</a:t>
            </a:r>
            <a:r>
              <a:rPr lang="nl-NL" dirty="0" smtClean="0"/>
              <a:t>.                            = 650</a:t>
            </a:r>
            <a:r>
              <a:rPr lang="nl-NL" dirty="0" smtClean="0"/>
              <a:t>,-                          =   600,-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10 stuks                                                  10 </a:t>
            </a:r>
            <a:r>
              <a:rPr lang="nl-NL" dirty="0" smtClean="0"/>
              <a:t>x                                10 x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                                                       </a:t>
            </a:r>
            <a:r>
              <a:rPr lang="nl-NL" dirty="0" smtClean="0"/>
              <a:t>-----------                           ------------  +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Totale kosten                                    = 6500</a:t>
            </a:r>
            <a:r>
              <a:rPr lang="nl-NL" dirty="0" smtClean="0"/>
              <a:t>,-                             6000,-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Wegbewijzering                                 =1000</a:t>
            </a:r>
            <a:r>
              <a:rPr lang="nl-NL" dirty="0" smtClean="0"/>
              <a:t>,-                               750,-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                                                       ----------- </a:t>
            </a:r>
            <a:r>
              <a:rPr lang="nl-NL" dirty="0" smtClean="0"/>
              <a:t>+                        ------------  +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Totale kosten project                         = 7500</a:t>
            </a:r>
            <a:r>
              <a:rPr lang="nl-NL" smtClean="0"/>
              <a:t>,- </a:t>
            </a:r>
            <a:r>
              <a:rPr lang="nl-NL" smtClean="0"/>
              <a:t>                           6750,-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10000"/>
            </a:schemeClr>
          </a:solidFill>
        </p:spPr>
        <p:txBody>
          <a:bodyPr/>
          <a:lstStyle/>
          <a:p>
            <a:r>
              <a:rPr lang="nl-NL" dirty="0" smtClean="0"/>
              <a:t>Dus stel je voor dat: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                 Je het leest als een boek</a:t>
            </a:r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            </a:t>
            </a:r>
            <a:r>
              <a:rPr lang="nl-NL" dirty="0"/>
              <a:t>J</a:t>
            </a:r>
            <a:r>
              <a:rPr lang="nl-NL" dirty="0" smtClean="0"/>
              <a:t>e het beleefd als een avontuur</a:t>
            </a:r>
          </a:p>
          <a:p>
            <a:pPr>
              <a:buNone/>
            </a:pPr>
            <a:r>
              <a:rPr lang="nl-NL" dirty="0" smtClean="0"/>
              <a:t>           En je ervaart het als een (tijd)reis</a:t>
            </a:r>
          </a:p>
          <a:p>
            <a:endParaRPr lang="nl-NL" dirty="0"/>
          </a:p>
          <a:p>
            <a:pPr>
              <a:buNone/>
            </a:pPr>
            <a:r>
              <a:rPr lang="nl-NL" dirty="0" smtClean="0"/>
              <a:t>                        Dan heb je het: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                      SCHUTTERSPAD…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10000"/>
            </a:schemeClr>
          </a:solidFill>
        </p:spPr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Model zoals nu in de planning staat.</a:t>
            </a:r>
            <a:endParaRPr lang="nl-NL" dirty="0"/>
          </a:p>
        </p:txBody>
      </p:sp>
      <p:pic>
        <p:nvPicPr>
          <p:cNvPr id="5" name="Tijdelijke aanduiding voor afbeelding 4" descr="DSCN108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Worden gemaakt door stagelopers.</a:t>
            </a:r>
          </a:p>
          <a:p>
            <a:endParaRPr lang="nl-NL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5">
                    <a:lumMod val="10000"/>
                  </a:schemeClr>
                </a:solidFill>
              </a:rPr>
              <a:t>Voorstellen</a:t>
            </a:r>
            <a:endParaRPr lang="nl-NL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                         Romy </a:t>
            </a:r>
            <a:r>
              <a:rPr lang="nl-NL" dirty="0" err="1" smtClean="0"/>
              <a:t>Litjens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                        Mirthe Krijnen</a:t>
            </a:r>
          </a:p>
          <a:p>
            <a:pPr>
              <a:buNone/>
            </a:pPr>
            <a:r>
              <a:rPr lang="nl-NL" dirty="0" smtClean="0"/>
              <a:t>                         Nina </a:t>
            </a:r>
            <a:r>
              <a:rPr lang="nl-NL" dirty="0" err="1" smtClean="0"/>
              <a:t>Litjens</a:t>
            </a: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nl-NL" dirty="0" smtClean="0"/>
              <a:t>Plan/Doel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Het waarom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Hoe ziet het eruit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Als men de route loopt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Ontwerp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In het echt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Financieel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Vragen</a:t>
            </a:r>
            <a:endParaRPr lang="nl-N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10000"/>
            </a:schemeClr>
          </a:solidFill>
        </p:spPr>
        <p:txBody>
          <a:bodyPr/>
          <a:lstStyle/>
          <a:p>
            <a:r>
              <a:rPr lang="nl-NL" dirty="0" smtClean="0"/>
              <a:t>Plan/Doel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ontwikkelen van een wandelroute waarop wandelaars alles “leren” van het schutters en </a:t>
            </a:r>
            <a:r>
              <a:rPr lang="nl-NL" dirty="0" err="1" smtClean="0"/>
              <a:t>gildenwezen</a:t>
            </a:r>
            <a:r>
              <a:rPr lang="nl-NL" dirty="0" smtClean="0"/>
              <a:t> vanaf hun oprichting tot heden.</a:t>
            </a:r>
          </a:p>
          <a:p>
            <a:r>
              <a:rPr lang="nl-NL" dirty="0" smtClean="0"/>
              <a:t>Het bijzondere hiervan is dat het gehele project gedaan wordt door de jeugd, uiteraard onder begeleiding van een volwassenen.</a:t>
            </a:r>
            <a:endParaRPr lang="nl-NL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10000"/>
            </a:schemeClr>
          </a:solidFill>
        </p:spPr>
        <p:txBody>
          <a:bodyPr/>
          <a:lstStyle/>
          <a:p>
            <a:r>
              <a:rPr lang="nl-NL" dirty="0" smtClean="0"/>
              <a:t>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 onderzoek is gebleken dat 70% van de volwassenen en 90% van de minderjarigen weinig tot niets weten over het schutters en </a:t>
            </a:r>
            <a:r>
              <a:rPr lang="nl-NL" dirty="0" err="1" smtClean="0"/>
              <a:t>gildenwezen</a:t>
            </a:r>
            <a:r>
              <a:rPr lang="nl-NL" dirty="0" smtClean="0"/>
              <a:t>.</a:t>
            </a:r>
          </a:p>
          <a:p>
            <a:r>
              <a:rPr lang="nl-NL" dirty="0" smtClean="0"/>
              <a:t>Toch wel raar, aangezien het schutters en </a:t>
            </a:r>
            <a:r>
              <a:rPr lang="nl-NL" dirty="0" err="1" smtClean="0"/>
              <a:t>gildenwezen</a:t>
            </a:r>
            <a:r>
              <a:rPr lang="nl-NL" dirty="0" smtClean="0"/>
              <a:t> een heel groot aandeel hebben gehad in het ontstaan van ons huidig Nederland</a:t>
            </a:r>
            <a:endParaRPr lang="nl-N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10000"/>
            </a:schemeClr>
          </a:solidFill>
        </p:spPr>
        <p:txBody>
          <a:bodyPr/>
          <a:lstStyle/>
          <a:p>
            <a:r>
              <a:rPr lang="nl-NL" dirty="0" smtClean="0"/>
              <a:t>Hoe ziet het eruit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In het bos van de Venrayse schutterij komt een wandelroute van zo’n 5 km.</a:t>
            </a:r>
          </a:p>
          <a:p>
            <a:pPr>
              <a:buNone/>
            </a:pPr>
            <a:r>
              <a:rPr lang="nl-NL" dirty="0" smtClean="0"/>
              <a:t>Op deze route komen 10 ”boeken” te staan die stap voor stap alles vertellen over het thema vanaf oprichting tot heden.</a:t>
            </a:r>
          </a:p>
          <a:p>
            <a:pPr>
              <a:buNone/>
            </a:pPr>
            <a:r>
              <a:rPr lang="nl-NL" dirty="0" smtClean="0"/>
              <a:t>Tekstueel wordt het zeer laagdrempelig gehouden (toegankelijkheid voor jong en oud)</a:t>
            </a:r>
          </a:p>
          <a:p>
            <a:pPr>
              <a:buNone/>
            </a:pPr>
            <a:r>
              <a:rPr lang="nl-NL" dirty="0" smtClean="0"/>
              <a:t>De borden zijn in een model van een lessenaar en de borden in een boekmodel. (link naar leren, geschiedenis, spannend boek)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10000"/>
            </a:schemeClr>
          </a:solidFill>
        </p:spPr>
        <p:txBody>
          <a:bodyPr/>
          <a:lstStyle/>
          <a:p>
            <a:r>
              <a:rPr lang="nl-NL" dirty="0" smtClean="0"/>
              <a:t>Als men de route loopt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nl-NL" dirty="0" smtClean="0"/>
              <a:t>Twee (fictieve) tieners nemen je aan de hand mee op deze tocht/reis.</a:t>
            </a:r>
          </a:p>
          <a:p>
            <a:pPr>
              <a:buNone/>
            </a:pPr>
            <a:r>
              <a:rPr lang="nl-NL" dirty="0" smtClean="0"/>
              <a:t>Bij elk boek spreken zij je ook aan , je beleefd eigenlijk de tocht zo, alsof je in een spannend boek zit.</a:t>
            </a:r>
          </a:p>
          <a:p>
            <a:pPr>
              <a:buNone/>
            </a:pPr>
            <a:r>
              <a:rPr lang="nl-NL" dirty="0" smtClean="0"/>
              <a:t>De taal die geschreven staat is avontuurlijk en laagdrempelig door eenvoudige woordkeuze.</a:t>
            </a:r>
          </a:p>
          <a:p>
            <a:pPr>
              <a:buNone/>
            </a:pPr>
            <a:r>
              <a:rPr lang="nl-NL" dirty="0" smtClean="0"/>
              <a:t>Bij elk boek lees, voel en ervaar je een stukje over het thema, in je fantasie beleef je het eigenlijk.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10000"/>
            </a:schemeClr>
          </a:solidFill>
        </p:spPr>
        <p:txBody>
          <a:bodyPr/>
          <a:lstStyle/>
          <a:p>
            <a:r>
              <a:rPr lang="nl-NL" dirty="0" smtClean="0"/>
              <a:t>Ontwerp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dirty="0" smtClean="0"/>
              <a:t>Buiswerk totaal 6m, </a:t>
            </a:r>
            <a:r>
              <a:rPr lang="nl-NL" dirty="0" err="1" smtClean="0"/>
              <a:t>diam</a:t>
            </a:r>
            <a:r>
              <a:rPr lang="nl-NL" dirty="0" smtClean="0"/>
              <a:t> 6cm,</a:t>
            </a:r>
          </a:p>
          <a:p>
            <a:pPr>
              <a:buNone/>
            </a:pPr>
            <a:r>
              <a:rPr lang="nl-NL" dirty="0" smtClean="0"/>
              <a:t>wanddikte  3 mm.</a:t>
            </a:r>
          </a:p>
          <a:p>
            <a:pPr>
              <a:buNone/>
            </a:pPr>
            <a:r>
              <a:rPr lang="nl-NL" dirty="0" err="1" smtClean="0"/>
              <a:t>Dwarsstrip</a:t>
            </a:r>
            <a:r>
              <a:rPr lang="nl-NL" dirty="0" smtClean="0"/>
              <a:t> </a:t>
            </a:r>
            <a:r>
              <a:rPr lang="nl-NL" dirty="0" err="1" smtClean="0"/>
              <a:t>tbv</a:t>
            </a:r>
            <a:r>
              <a:rPr lang="nl-NL" dirty="0" smtClean="0"/>
              <a:t> montage bord 5cm br. </a:t>
            </a:r>
            <a:r>
              <a:rPr lang="nl-NL" smtClean="0"/>
              <a:t>en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3 mm dik, er tussen gelast.</a:t>
            </a:r>
          </a:p>
          <a:p>
            <a:pPr>
              <a:buNone/>
            </a:pPr>
            <a:r>
              <a:rPr lang="nl-NL" dirty="0" smtClean="0"/>
              <a:t>Bord 0,89x0,60 cm, 5 mm dik.</a:t>
            </a:r>
          </a:p>
          <a:p>
            <a:pPr>
              <a:buNone/>
            </a:pPr>
            <a:r>
              <a:rPr lang="nl-NL" dirty="0" smtClean="0"/>
              <a:t>Belettering waarschijnlijk</a:t>
            </a:r>
          </a:p>
          <a:p>
            <a:pPr>
              <a:buNone/>
            </a:pPr>
            <a:r>
              <a:rPr lang="nl-NL" dirty="0" smtClean="0"/>
              <a:t> in stikkervorm.</a:t>
            </a:r>
          </a:p>
          <a:p>
            <a:pPr>
              <a:buNone/>
            </a:pPr>
            <a:r>
              <a:rPr lang="nl-NL" dirty="0" smtClean="0"/>
              <a:t>Bewijzering in geweer</a:t>
            </a:r>
          </a:p>
          <a:p>
            <a:pPr>
              <a:buNone/>
            </a:pPr>
            <a:r>
              <a:rPr lang="nl-NL" dirty="0" smtClean="0"/>
              <a:t>model, loop wijst richting aan.</a:t>
            </a:r>
          </a:p>
          <a:p>
            <a:pPr>
              <a:buNone/>
            </a:pPr>
            <a:r>
              <a:rPr lang="nl-NL" dirty="0" smtClean="0"/>
              <a:t>Bord wordt geplaatst middels</a:t>
            </a:r>
          </a:p>
          <a:p>
            <a:pPr>
              <a:buNone/>
            </a:pPr>
            <a:r>
              <a:rPr lang="nl-NL" dirty="0" smtClean="0"/>
              <a:t>ankers en beton.</a:t>
            </a:r>
          </a:p>
          <a:p>
            <a:pPr>
              <a:buNone/>
            </a:pPr>
            <a:r>
              <a:rPr lang="nl-NL" dirty="0" smtClean="0"/>
              <a:t>Onderhoud route jeugd schutterij.</a:t>
            </a:r>
          </a:p>
          <a:p>
            <a:pPr>
              <a:buNone/>
            </a:pPr>
            <a:r>
              <a:rPr lang="nl-NL" dirty="0" smtClean="0"/>
              <a:t>Plaatsen borden door schutterij.</a:t>
            </a:r>
          </a:p>
          <a:p>
            <a:pPr>
              <a:buNone/>
            </a:pPr>
            <a:endParaRPr lang="nl-NL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148064" y="1628800"/>
          <a:ext cx="3412603" cy="4280024"/>
        </p:xfrm>
        <a:graphic>
          <a:graphicData uri="http://schemas.openxmlformats.org/presentationml/2006/ole">
            <p:oleObj spid="_x0000_s2050" name="Acrobat Document" r:id="rId3" imgW="5723810" imgH="7992591" progId="AcroExch.Document.7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10000"/>
            </a:schemeClr>
          </a:solidFill>
        </p:spPr>
        <p:txBody>
          <a:bodyPr/>
          <a:lstStyle/>
          <a:p>
            <a:r>
              <a:rPr lang="nl-NL" dirty="0" smtClean="0"/>
              <a:t>In het echt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C:\Users\eigenaar\Desktop\schutterspad\20131030_165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067944" cy="4464496"/>
          </a:xfrm>
          <a:prstGeom prst="rect">
            <a:avLst/>
          </a:prstGeom>
          <a:noFill/>
        </p:spPr>
      </p:pic>
      <p:pic>
        <p:nvPicPr>
          <p:cNvPr id="3075" name="Picture 3" descr="C:\Users\eigenaar\Desktop\schutterspad\20131030_165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104456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FFFFFF"/>
      </a:dk1>
      <a:lt1>
        <a:srgbClr val="00FF00"/>
      </a:lt1>
      <a:dk2>
        <a:srgbClr val="66FF66"/>
      </a:dk2>
      <a:lt2>
        <a:srgbClr val="1BC36B"/>
      </a:lt2>
      <a:accent1>
        <a:srgbClr val="54A838"/>
      </a:accent1>
      <a:accent2>
        <a:srgbClr val="7CCA62"/>
      </a:accent2>
      <a:accent3>
        <a:srgbClr val="A5C249"/>
      </a:accent3>
      <a:accent4>
        <a:srgbClr val="10CF9B"/>
      </a:accent4>
      <a:accent5>
        <a:srgbClr val="CAE9C0"/>
      </a:accent5>
      <a:accent6>
        <a:srgbClr val="FFF654"/>
      </a:accent6>
      <a:hlink>
        <a:srgbClr val="A9A100"/>
      </a:hlink>
      <a:folHlink>
        <a:srgbClr val="7E9532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530</Words>
  <Application>Microsoft Office PowerPoint</Application>
  <PresentationFormat>Diavoorstelling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Office-thema</vt:lpstr>
      <vt:lpstr>Acrobat Document</vt:lpstr>
      <vt:lpstr>Schutterspad</vt:lpstr>
      <vt:lpstr>Voorstellen</vt:lpstr>
      <vt:lpstr>INHOUD</vt:lpstr>
      <vt:lpstr>Plan/Doel</vt:lpstr>
      <vt:lpstr>Waarom?</vt:lpstr>
      <vt:lpstr>Hoe ziet het eruit</vt:lpstr>
      <vt:lpstr>Als men de route loopt</vt:lpstr>
      <vt:lpstr>Ontwerp</vt:lpstr>
      <vt:lpstr>In het echt</vt:lpstr>
      <vt:lpstr>Financieel</vt:lpstr>
      <vt:lpstr>Dus stel je voor dat:</vt:lpstr>
      <vt:lpstr>VRAGEN</vt:lpstr>
      <vt:lpstr>Model zoals nu in de planning staat.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Schutterspad</dc:title>
  <dc:creator>Eigenaar</dc:creator>
  <cp:lastModifiedBy>Eigenaar</cp:lastModifiedBy>
  <cp:revision>14</cp:revision>
  <dcterms:created xsi:type="dcterms:W3CDTF">2013-10-30T17:03:23Z</dcterms:created>
  <dcterms:modified xsi:type="dcterms:W3CDTF">2014-03-11T16:03:14Z</dcterms:modified>
</cp:coreProperties>
</file>