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1.jpg" ContentType="image/png"/>
  <Override PartName="/ppt/media/image22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0" r:id="rId3"/>
    <p:sldId id="257" r:id="rId4"/>
    <p:sldId id="259" r:id="rId5"/>
    <p:sldId id="258" r:id="rId6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40ED5-9692-46B9-B87B-9960B0E122CD}" type="datetimeFigureOut">
              <a:rPr lang="nl-NL" smtClean="0"/>
              <a:t>10-1-2020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EB87B-03B6-4CE6-971C-7223E45AC45B}" type="slidenum">
              <a:rPr lang="nl-NL" smtClean="0"/>
              <a:t>‹nr.›</a:t>
            </a:fld>
            <a:endParaRPr lang="nl-NL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40ED5-9692-46B9-B87B-9960B0E122CD}" type="datetimeFigureOut">
              <a:rPr lang="nl-NL" smtClean="0"/>
              <a:t>10-1-2020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EB87B-03B6-4CE6-971C-7223E45AC45B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40ED5-9692-46B9-B87B-9960B0E122CD}" type="datetimeFigureOut">
              <a:rPr lang="nl-NL" smtClean="0"/>
              <a:t>10-1-2020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EB87B-03B6-4CE6-971C-7223E45AC45B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40ED5-9692-46B9-B87B-9960B0E122CD}" type="datetimeFigureOut">
              <a:rPr lang="nl-NL" smtClean="0"/>
              <a:t>10-1-2020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EB87B-03B6-4CE6-971C-7223E45AC45B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40ED5-9692-46B9-B87B-9960B0E122CD}" type="datetimeFigureOut">
              <a:rPr lang="nl-NL" smtClean="0"/>
              <a:t>10-1-2020</a:t>
            </a:fld>
            <a:endParaRPr lang="nl-NL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EB87B-03B6-4CE6-971C-7223E45AC45B}" type="slidenum">
              <a:rPr lang="nl-NL" smtClean="0"/>
              <a:t>‹nr.›</a:t>
            </a:fld>
            <a:endParaRPr lang="nl-N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40ED5-9692-46B9-B87B-9960B0E122CD}" type="datetimeFigureOut">
              <a:rPr lang="nl-NL" smtClean="0"/>
              <a:t>10-1-2020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EB87B-03B6-4CE6-971C-7223E45AC45B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40ED5-9692-46B9-B87B-9960B0E122CD}" type="datetimeFigureOut">
              <a:rPr lang="nl-NL" smtClean="0"/>
              <a:t>10-1-2020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EB87B-03B6-4CE6-971C-7223E45AC45B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40ED5-9692-46B9-B87B-9960B0E122CD}" type="datetimeFigureOut">
              <a:rPr lang="nl-NL" smtClean="0"/>
              <a:t>10-1-2020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EB87B-03B6-4CE6-971C-7223E45AC45B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40ED5-9692-46B9-B87B-9960B0E122CD}" type="datetimeFigureOut">
              <a:rPr lang="nl-NL" smtClean="0"/>
              <a:t>10-1-2020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EB87B-03B6-4CE6-971C-7223E45AC45B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40ED5-9692-46B9-B87B-9960B0E122CD}" type="datetimeFigureOut">
              <a:rPr lang="nl-NL" smtClean="0"/>
              <a:t>10-1-2020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EB87B-03B6-4CE6-971C-7223E45AC45B}" type="slidenum">
              <a:rPr lang="nl-NL" smtClean="0"/>
              <a:t>‹nr.›</a:t>
            </a:fld>
            <a:endParaRPr lang="nl-NL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40ED5-9692-46B9-B87B-9960B0E122CD}" type="datetimeFigureOut">
              <a:rPr lang="nl-NL" smtClean="0"/>
              <a:t>10-1-2020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EB87B-03B6-4CE6-971C-7223E45AC45B}" type="slidenum">
              <a:rPr lang="nl-NL" smtClean="0"/>
              <a:t>‹nr.›</a:t>
            </a:fld>
            <a:endParaRPr lang="nl-NL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94740ED5-9692-46B9-B87B-9960B0E122CD}" type="datetimeFigureOut">
              <a:rPr lang="nl-NL" smtClean="0"/>
              <a:t>10-1-2020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985EB87B-03B6-4CE6-971C-7223E45AC45B}" type="slidenum">
              <a:rPr lang="nl-NL" smtClean="0"/>
              <a:t>‹nr.›</a:t>
            </a:fld>
            <a:endParaRPr lang="nl-N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g"/><Relationship Id="rId7" Type="http://schemas.openxmlformats.org/officeDocument/2006/relationships/image" Target="../media/image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jpeg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jpg"/><Relationship Id="rId11" Type="http://schemas.openxmlformats.org/officeDocument/2006/relationships/image" Target="../media/image28.png"/><Relationship Id="rId5" Type="http://schemas.openxmlformats.org/officeDocument/2006/relationships/image" Target="../media/image22.jpg"/><Relationship Id="rId10" Type="http://schemas.openxmlformats.org/officeDocument/2006/relationships/image" Target="../media/image27.jpeg"/><Relationship Id="rId4" Type="http://schemas.openxmlformats.org/officeDocument/2006/relationships/image" Target="../media/image21.jp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8600" y="2166904"/>
            <a:ext cx="4419600" cy="1546218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Ontmoetingsplek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Rector </a:t>
            </a:r>
            <a:r>
              <a:rPr lang="en-US" dirty="0" err="1"/>
              <a:t>v.d</a:t>
            </a:r>
            <a:r>
              <a:rPr lang="en-US" dirty="0"/>
              <a:t>. </a:t>
            </a:r>
            <a:r>
              <a:rPr lang="en-US" dirty="0" err="1"/>
              <a:t>Boornlaan</a:t>
            </a:r>
            <a:r>
              <a:rPr lang="en-US" dirty="0"/>
              <a:t> </a:t>
            </a:r>
            <a:r>
              <a:rPr lang="en-US" dirty="0" err="1"/>
              <a:t>Posterholt</a:t>
            </a:r>
            <a:r>
              <a:rPr lang="en-US" dirty="0"/>
              <a:t> 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Pitch door Jacqueline </a:t>
            </a:r>
            <a:r>
              <a:rPr lang="en-US" dirty="0" err="1"/>
              <a:t>Aelen</a:t>
            </a:r>
            <a:endParaRPr lang="en-US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90" r="11353" b="16543"/>
          <a:stretch/>
        </p:blipFill>
        <p:spPr>
          <a:xfrm>
            <a:off x="4499992" y="1196752"/>
            <a:ext cx="1944216" cy="2577661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8" b="52100"/>
          <a:stretch/>
        </p:blipFill>
        <p:spPr>
          <a:xfrm>
            <a:off x="4499992" y="3457733"/>
            <a:ext cx="4644009" cy="3237836"/>
          </a:xfrm>
          <a:prstGeom prst="rect">
            <a:avLst/>
          </a:prstGeom>
        </p:spPr>
      </p:pic>
      <p:sp>
        <p:nvSpPr>
          <p:cNvPr id="5" name="Wolkvormige toelichting 4"/>
          <p:cNvSpPr/>
          <p:nvPr/>
        </p:nvSpPr>
        <p:spPr>
          <a:xfrm rot="1479823">
            <a:off x="6050773" y="-44659"/>
            <a:ext cx="2964421" cy="2023759"/>
          </a:xfrm>
          <a:prstGeom prst="cloudCallou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/>
          <p:cNvSpPr txBox="1"/>
          <p:nvPr/>
        </p:nvSpPr>
        <p:spPr>
          <a:xfrm>
            <a:off x="251520" y="6303272"/>
            <a:ext cx="3960440" cy="369332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Finn </a:t>
            </a:r>
            <a:r>
              <a:rPr lang="en-US" dirty="0" err="1"/>
              <a:t>droomde</a:t>
            </a:r>
            <a:r>
              <a:rPr lang="en-US" dirty="0"/>
              <a:t> van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fietscrossbaan</a:t>
            </a:r>
            <a:r>
              <a:rPr lang="en-US" dirty="0"/>
              <a:t>…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3437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idx="1"/>
          </p:nvPr>
        </p:nvSpPr>
        <p:spPr>
          <a:xfrm>
            <a:off x="467544" y="4869160"/>
            <a:ext cx="8305800" cy="1224136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Tx/>
              <a:buChar char="-"/>
            </a:pPr>
            <a:r>
              <a:rPr lang="en-US" dirty="0" err="1"/>
              <a:t>Aanpakken</a:t>
            </a:r>
            <a:r>
              <a:rPr lang="en-US" dirty="0"/>
              <a:t> </a:t>
            </a:r>
            <a:r>
              <a:rPr lang="en-US" dirty="0" err="1"/>
              <a:t>overlast</a:t>
            </a:r>
            <a:endParaRPr lang="en-US" dirty="0"/>
          </a:p>
          <a:p>
            <a:pPr marL="342900" indent="-342900">
              <a:buFontTx/>
              <a:buChar char="-"/>
            </a:pPr>
            <a:r>
              <a:rPr lang="en-US" dirty="0" err="1"/>
              <a:t>Zorgen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veiligheid</a:t>
            </a:r>
            <a:endParaRPr lang="en-US" dirty="0"/>
          </a:p>
          <a:p>
            <a:pPr marL="342900" indent="-342900">
              <a:buFontTx/>
              <a:buChar char="-"/>
            </a:pPr>
            <a:r>
              <a:rPr lang="en-US" dirty="0" err="1"/>
              <a:t>Bevorderen</a:t>
            </a:r>
            <a:r>
              <a:rPr lang="en-US" dirty="0"/>
              <a:t> </a:t>
            </a:r>
            <a:r>
              <a:rPr lang="en-US" dirty="0" err="1"/>
              <a:t>sociale</a:t>
            </a:r>
            <a:r>
              <a:rPr lang="en-US" dirty="0"/>
              <a:t> </a:t>
            </a:r>
            <a:r>
              <a:rPr lang="en-US" dirty="0" err="1"/>
              <a:t>contacten</a:t>
            </a:r>
            <a:r>
              <a:rPr lang="en-US" dirty="0"/>
              <a:t> in de </a:t>
            </a:r>
            <a:r>
              <a:rPr lang="en-US" dirty="0" err="1"/>
              <a:t>buurt</a:t>
            </a:r>
            <a:r>
              <a:rPr lang="en-US" dirty="0"/>
              <a:t> </a:t>
            </a:r>
          </a:p>
          <a:p>
            <a:pPr marL="342900" indent="-342900">
              <a:buFontTx/>
              <a:buChar char="-"/>
            </a:pPr>
            <a:r>
              <a:rPr lang="en-US" dirty="0" err="1"/>
              <a:t>Maximaal</a:t>
            </a:r>
            <a:r>
              <a:rPr lang="en-US" dirty="0"/>
              <a:t> </a:t>
            </a:r>
            <a:r>
              <a:rPr lang="en-US" dirty="0" err="1"/>
              <a:t>plezier</a:t>
            </a:r>
            <a:r>
              <a:rPr lang="en-US" dirty="0"/>
              <a:t> in de </a:t>
            </a:r>
            <a:r>
              <a:rPr lang="en-US" dirty="0" err="1"/>
              <a:t>buitenruimte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jong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oud</a:t>
            </a:r>
          </a:p>
          <a:p>
            <a:endParaRPr lang="nl-NL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477600"/>
          </a:xfrm>
        </p:spPr>
        <p:txBody>
          <a:bodyPr>
            <a:normAutofit fontScale="90000"/>
          </a:bodyPr>
          <a:lstStyle/>
          <a:p>
            <a:r>
              <a:rPr lang="en-US" dirty="0"/>
              <a:t>   </a:t>
            </a:r>
            <a:r>
              <a:rPr lang="en-US" dirty="0" err="1"/>
              <a:t>Ons</a:t>
            </a:r>
            <a:r>
              <a:rPr lang="en-US" dirty="0"/>
              <a:t> plan</a:t>
            </a:r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361" y="3961162"/>
            <a:ext cx="2260600" cy="1941064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27" r="40667"/>
          <a:stretch/>
        </p:blipFill>
        <p:spPr>
          <a:xfrm>
            <a:off x="6762361" y="0"/>
            <a:ext cx="2260600" cy="1817687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602" y="2251560"/>
            <a:ext cx="1431359" cy="1297558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82" y="1"/>
            <a:ext cx="2927615" cy="1779026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pic>
        <p:nvPicPr>
          <p:cNvPr id="14" name="Afbeelding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3" t="11198" r="11198" b="11459"/>
          <a:stretch/>
        </p:blipFill>
        <p:spPr>
          <a:xfrm>
            <a:off x="5140228" y="-3227"/>
            <a:ext cx="1255954" cy="1234800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E64902F2-249E-D142-B87D-ADD3879838D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010" t="16468" r="6038" b="13400"/>
          <a:stretch/>
        </p:blipFill>
        <p:spPr>
          <a:xfrm>
            <a:off x="179512" y="1971968"/>
            <a:ext cx="1892931" cy="2211144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E2663735-0EED-544C-BFD1-FA16CC0EFCF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6470" t="40052" r="11776" b="36226"/>
          <a:stretch/>
        </p:blipFill>
        <p:spPr>
          <a:xfrm rot="5400000">
            <a:off x="1276068" y="2759020"/>
            <a:ext cx="2211144" cy="637040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732" y="0"/>
            <a:ext cx="1324082" cy="1233076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pic>
        <p:nvPicPr>
          <p:cNvPr id="6" name="Afbeelding 7">
            <a:extLst>
              <a:ext uri="{FF2B5EF4-FFF2-40B4-BE49-F238E27FC236}">
                <a16:creationId xmlns:a16="http://schemas.microsoft.com/office/drawing/2014/main" id="{95EA5DAB-D8F3-934A-B0A8-C4648A2CA4B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3" r="2191" b="4416"/>
          <a:stretch/>
        </p:blipFill>
        <p:spPr>
          <a:xfrm>
            <a:off x="2748572" y="1327942"/>
            <a:ext cx="4621026" cy="2497216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3186614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-35396" y="4149080"/>
            <a:ext cx="9179396" cy="2708920"/>
          </a:xfrm>
          <a:prstGeom prst="rect">
            <a:avLst/>
          </a:prstGeom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446928"/>
          </a:xfrm>
        </p:spPr>
        <p:txBody>
          <a:bodyPr>
            <a:normAutofit fontScale="90000"/>
          </a:bodyPr>
          <a:lstStyle/>
          <a:p>
            <a:r>
              <a:rPr lang="en-US" sz="4400" dirty="0" err="1"/>
              <a:t>Ons</a:t>
            </a:r>
            <a:r>
              <a:rPr lang="en-US" sz="4400" dirty="0"/>
              <a:t> </a:t>
            </a:r>
            <a:r>
              <a:rPr lang="en-US" sz="4400" dirty="0" err="1"/>
              <a:t>doel</a:t>
            </a:r>
            <a:endParaRPr lang="nl-NL" sz="4400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2843808" y="620688"/>
            <a:ext cx="5832648" cy="3600400"/>
          </a:xfrm>
        </p:spPr>
        <p:txBody>
          <a:bodyPr>
            <a:normAutofit fontScale="85000" lnSpcReduction="20000"/>
          </a:bodyPr>
          <a:lstStyle/>
          <a:p>
            <a:r>
              <a:rPr lang="nl-NL" dirty="0"/>
              <a:t>De speeltuin leuker en eigentijdser maken</a:t>
            </a:r>
          </a:p>
          <a:p>
            <a:pPr marL="0" indent="0">
              <a:buNone/>
            </a:pPr>
            <a:endParaRPr lang="nl-NL" sz="1000" dirty="0"/>
          </a:p>
          <a:p>
            <a:r>
              <a:rPr lang="nl-NL" dirty="0"/>
              <a:t>De leefbaarheid vergroten</a:t>
            </a:r>
          </a:p>
          <a:p>
            <a:pPr marL="0" indent="0">
              <a:buNone/>
            </a:pPr>
            <a:endParaRPr lang="nl-NL" sz="1000" dirty="0"/>
          </a:p>
          <a:p>
            <a:r>
              <a:rPr lang="nl-NL" dirty="0"/>
              <a:t>Een plek creëren waar jong en oud samen kunnen komen en meer bewegen en samen spelen wordt gestimuleerd</a:t>
            </a:r>
          </a:p>
          <a:p>
            <a:pPr marL="0" indent="0">
              <a:buNone/>
            </a:pPr>
            <a:endParaRPr lang="nl-NL" sz="1000" dirty="0"/>
          </a:p>
          <a:p>
            <a:r>
              <a:rPr lang="nl-NL" dirty="0"/>
              <a:t>Grotere sociale samenhang</a:t>
            </a: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5" b="5000"/>
          <a:stretch/>
        </p:blipFill>
        <p:spPr>
          <a:xfrm>
            <a:off x="14908" y="4137372"/>
            <a:ext cx="2758410" cy="2648058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09" y="2517525"/>
            <a:ext cx="1716485" cy="1716485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213" y="3783092"/>
            <a:ext cx="1992244" cy="1491877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966" y="4149080"/>
            <a:ext cx="4820394" cy="2710689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" y="-1"/>
            <a:ext cx="2758410" cy="1563523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0" r="33437"/>
          <a:stretch/>
        </p:blipFill>
        <p:spPr>
          <a:xfrm>
            <a:off x="7576360" y="5276738"/>
            <a:ext cx="1590554" cy="159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508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58" y="428733"/>
            <a:ext cx="1721870" cy="172187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Onze</a:t>
            </a:r>
            <a:r>
              <a:rPr lang="en-US" dirty="0"/>
              <a:t> </a:t>
            </a:r>
            <a:r>
              <a:rPr lang="en-US" dirty="0" err="1"/>
              <a:t>oplossing</a:t>
            </a:r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half" idx="2"/>
          </p:nvPr>
        </p:nvSpPr>
        <p:spPr>
          <a:xfrm>
            <a:off x="152400" y="3501008"/>
            <a:ext cx="2377440" cy="1147192"/>
          </a:xfrm>
        </p:spPr>
        <p:txBody>
          <a:bodyPr/>
          <a:lstStyle/>
          <a:p>
            <a:r>
              <a:rPr lang="en-US" dirty="0"/>
              <a:t>Wat </a:t>
            </a:r>
            <a:r>
              <a:rPr lang="en-US" dirty="0" err="1"/>
              <a:t>wij</a:t>
            </a:r>
            <a:r>
              <a:rPr lang="en-US" dirty="0"/>
              <a:t> in 2020 </a:t>
            </a:r>
          </a:p>
          <a:p>
            <a:r>
              <a:rPr lang="en-US" dirty="0" err="1"/>
              <a:t>gaan</a:t>
            </a:r>
            <a:r>
              <a:rPr lang="en-US" dirty="0"/>
              <a:t> </a:t>
            </a:r>
            <a:r>
              <a:rPr lang="en-US" dirty="0" err="1"/>
              <a:t>realiseren</a:t>
            </a:r>
            <a:r>
              <a:rPr lang="en-US" dirty="0"/>
              <a:t>: </a:t>
            </a:r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849619"/>
            <a:ext cx="1733939" cy="2600908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12"/>
          <a:stretch/>
        </p:blipFill>
        <p:spPr>
          <a:xfrm>
            <a:off x="2123728" y="188640"/>
            <a:ext cx="2903984" cy="172906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899" y="4661395"/>
            <a:ext cx="3030774" cy="2030619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0" y="2420888"/>
            <a:ext cx="2857500" cy="19050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12" name="Afbeelding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80" b="16667"/>
          <a:stretch/>
        </p:blipFill>
        <p:spPr>
          <a:xfrm>
            <a:off x="4547835" y="2809189"/>
            <a:ext cx="1992302" cy="1586544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244" y="764704"/>
            <a:ext cx="1720676" cy="1720676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5"/>
          <a:stretch/>
        </p:blipFill>
        <p:spPr>
          <a:xfrm>
            <a:off x="6641248" y="188640"/>
            <a:ext cx="2340857" cy="1961963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34" y="4661395"/>
            <a:ext cx="3041446" cy="1710814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216" y="4450527"/>
            <a:ext cx="2762636" cy="218153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53444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Finn’s </a:t>
            </a:r>
            <a:r>
              <a:rPr lang="en-US" dirty="0" err="1"/>
              <a:t>droom</a:t>
            </a:r>
            <a:r>
              <a:rPr lang="en-US" dirty="0"/>
              <a:t> is al </a:t>
            </a:r>
            <a:r>
              <a:rPr lang="en-US" dirty="0" err="1"/>
              <a:t>uitgekomen</a:t>
            </a:r>
            <a:r>
              <a:rPr lang="en-US" dirty="0"/>
              <a:t>, </a:t>
            </a:r>
            <a:r>
              <a:rPr lang="en-US" dirty="0" err="1"/>
              <a:t>wij</a:t>
            </a:r>
            <a:r>
              <a:rPr lang="en-US" dirty="0"/>
              <a:t> </a:t>
            </a:r>
            <a:r>
              <a:rPr lang="en-US"/>
              <a:t>gaan </a:t>
            </a:r>
            <a:r>
              <a:rPr lang="en-US" dirty="0"/>
              <a:t>de </a:t>
            </a:r>
            <a:r>
              <a:rPr lang="en-US" dirty="0" err="1"/>
              <a:t>overige</a:t>
            </a:r>
            <a:r>
              <a:rPr lang="en-US" dirty="0"/>
              <a:t> </a:t>
            </a:r>
            <a:r>
              <a:rPr lang="en-US" dirty="0" err="1"/>
              <a:t>dromen</a:t>
            </a:r>
            <a:r>
              <a:rPr lang="en-US" dirty="0"/>
              <a:t> </a:t>
            </a:r>
            <a:r>
              <a:rPr lang="en-US" dirty="0" err="1"/>
              <a:t>realiseren</a:t>
            </a:r>
            <a:r>
              <a:rPr lang="en-US" dirty="0"/>
              <a:t>!</a:t>
            </a:r>
            <a:endParaRPr lang="nl-NL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Van </a:t>
            </a:r>
            <a:r>
              <a:rPr lang="en-US" dirty="0" err="1"/>
              <a:t>uitgebluste</a:t>
            </a:r>
            <a:r>
              <a:rPr lang="en-US" dirty="0"/>
              <a:t> </a:t>
            </a:r>
            <a:r>
              <a:rPr lang="en-US" dirty="0" err="1"/>
              <a:t>speeltuin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dé</a:t>
            </a:r>
            <a:r>
              <a:rPr lang="en-US" dirty="0"/>
              <a:t> </a:t>
            </a:r>
            <a:r>
              <a:rPr lang="en-US" dirty="0" err="1"/>
              <a:t>ontmoetingsplek</a:t>
            </a:r>
            <a:r>
              <a:rPr lang="en-US" dirty="0"/>
              <a:t> van </a:t>
            </a:r>
            <a:r>
              <a:rPr lang="en-US" dirty="0" err="1"/>
              <a:t>Posterholt</a:t>
            </a:r>
            <a:r>
              <a:rPr lang="en-US" dirty="0"/>
              <a:t>.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868" y="67239"/>
            <a:ext cx="1623498" cy="1623498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900" y="67239"/>
            <a:ext cx="4557143" cy="238095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7" y="1860660"/>
            <a:ext cx="4331320" cy="243298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471" y="2580670"/>
            <a:ext cx="1706438" cy="303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860654"/>
      </p:ext>
    </p:extLst>
  </p:cSld>
  <p:clrMapOvr>
    <a:masterClrMapping/>
  </p:clrMapOvr>
</p:sld>
</file>

<file path=ppt/theme/theme1.xml><?xml version="1.0" encoding="utf-8"?>
<a:theme xmlns:a="http://schemas.openxmlformats.org/drawingml/2006/main" name="Vlechtwerk">
  <a:themeElements>
    <a:clrScheme name="Vierkleurendruk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Mediaan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Vierkleurendru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107</Words>
  <Application>Microsoft Office PowerPoint</Application>
  <PresentationFormat>Diavoorstelling (4:3)</PresentationFormat>
  <Paragraphs>22</Paragraphs>
  <Slides>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</vt:i4>
      </vt:variant>
    </vt:vector>
  </HeadingPairs>
  <TitlesOfParts>
    <vt:vector size="8" baseType="lpstr">
      <vt:lpstr>Arial</vt:lpstr>
      <vt:lpstr>Tw Cen MT</vt:lpstr>
      <vt:lpstr>Vlechtwerk</vt:lpstr>
      <vt:lpstr>Ontmoetingsplek  Rector v.d. Boornlaan Posterholt </vt:lpstr>
      <vt:lpstr>   Ons plan</vt:lpstr>
      <vt:lpstr>Ons doel</vt:lpstr>
      <vt:lpstr>Onze oplossing</vt:lpstr>
      <vt:lpstr>Van uitgebluste speeltuin naar  dé ontmoetingsplek van Posterholt.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Ontmoetingsplek  Rector v.d. Boornlaan Posterholt</dc:title>
  <dc:creator>Annemieke</dc:creator>
  <cp:lastModifiedBy>Paul van de Winkel</cp:lastModifiedBy>
  <cp:revision>34</cp:revision>
  <dcterms:created xsi:type="dcterms:W3CDTF">2019-12-23T20:30:49Z</dcterms:created>
  <dcterms:modified xsi:type="dcterms:W3CDTF">2020-01-10T20:50:17Z</dcterms:modified>
</cp:coreProperties>
</file>