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5" d="100"/>
          <a:sy n="125" d="100"/>
        </p:scale>
        <p:origin x="-424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3AE9-692C-DC4B-A5DD-D83DFCD49BC9}" type="datetimeFigureOut">
              <a:rPr lang="nl-NL" smtClean="0"/>
              <a:t>18-01-18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3B8C-011E-7E48-9849-89B3455BE4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9834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3AE9-692C-DC4B-A5DD-D83DFCD49BC9}" type="datetimeFigureOut">
              <a:rPr lang="nl-NL" smtClean="0"/>
              <a:t>18-01-18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3B8C-011E-7E48-9849-89B3455BE4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538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3AE9-692C-DC4B-A5DD-D83DFCD49BC9}" type="datetimeFigureOut">
              <a:rPr lang="nl-NL" smtClean="0"/>
              <a:t>18-01-18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3B8C-011E-7E48-9849-89B3455BE4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097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3AE9-692C-DC4B-A5DD-D83DFCD49BC9}" type="datetimeFigureOut">
              <a:rPr lang="nl-NL" smtClean="0"/>
              <a:t>18-01-18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3B8C-011E-7E48-9849-89B3455BE4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9176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3AE9-692C-DC4B-A5DD-D83DFCD49BC9}" type="datetimeFigureOut">
              <a:rPr lang="nl-NL" smtClean="0"/>
              <a:t>18-01-18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3B8C-011E-7E48-9849-89B3455BE4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616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3AE9-692C-DC4B-A5DD-D83DFCD49BC9}" type="datetimeFigureOut">
              <a:rPr lang="nl-NL" smtClean="0"/>
              <a:t>18-01-18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3B8C-011E-7E48-9849-89B3455BE4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8092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3AE9-692C-DC4B-A5DD-D83DFCD49BC9}" type="datetimeFigureOut">
              <a:rPr lang="nl-NL" smtClean="0"/>
              <a:t>18-01-18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3B8C-011E-7E48-9849-89B3455BE4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893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3AE9-692C-DC4B-A5DD-D83DFCD49BC9}" type="datetimeFigureOut">
              <a:rPr lang="nl-NL" smtClean="0"/>
              <a:t>18-01-18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3B8C-011E-7E48-9849-89B3455BE4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088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3AE9-692C-DC4B-A5DD-D83DFCD49BC9}" type="datetimeFigureOut">
              <a:rPr lang="nl-NL" smtClean="0"/>
              <a:t>18-01-18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3B8C-011E-7E48-9849-89B3455BE4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804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3AE9-692C-DC4B-A5DD-D83DFCD49BC9}" type="datetimeFigureOut">
              <a:rPr lang="nl-NL" smtClean="0"/>
              <a:t>18-01-18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3B8C-011E-7E48-9849-89B3455BE4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192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3AE9-692C-DC4B-A5DD-D83DFCD49BC9}" type="datetimeFigureOut">
              <a:rPr lang="nl-NL" smtClean="0"/>
              <a:t>18-01-18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3B8C-011E-7E48-9849-89B3455BE4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2329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B3AE9-692C-DC4B-A5DD-D83DFCD49BC9}" type="datetimeFigureOut">
              <a:rPr lang="nl-NL" smtClean="0"/>
              <a:t>18-01-18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13B8C-011E-7E48-9849-89B3455BE4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623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5015014"/>
            <a:ext cx="6400800" cy="1479627"/>
          </a:xfrm>
        </p:spPr>
        <p:txBody>
          <a:bodyPr>
            <a:normAutofit/>
          </a:bodyPr>
          <a:lstStyle/>
          <a:p>
            <a:r>
              <a:rPr lang="nl-NL" sz="4000" b="1" dirty="0" smtClean="0">
                <a:solidFill>
                  <a:srgbClr val="0000FF"/>
                </a:solidFill>
              </a:rPr>
              <a:t>11. Maastricht</a:t>
            </a:r>
          </a:p>
          <a:p>
            <a:r>
              <a:rPr lang="nl-NL" sz="4000" b="1" smtClean="0">
                <a:solidFill>
                  <a:srgbClr val="0000FF"/>
                </a:solidFill>
              </a:rPr>
              <a:t>Koffie verbindt</a:t>
            </a:r>
            <a:endParaRPr lang="nl-NL" sz="4000" b="1" dirty="0">
              <a:solidFill>
                <a:srgbClr val="0000FF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631" y="-347469"/>
            <a:ext cx="7826505" cy="536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30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87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30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79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2286000" y="2828836"/>
            <a:ext cx="53335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11" name="Afbeelding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2314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</Words>
  <Application>Microsoft Macintosh PowerPoint</Application>
  <PresentationFormat>Diavoorstelling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Office-thema</vt:lpstr>
      <vt:lpstr>PowerPoint-presentatie</vt:lpstr>
      <vt:lpstr>PowerPoint-presentatie</vt:lpstr>
      <vt:lpstr>PowerPoint-presentatie</vt:lpstr>
      <vt:lpstr>PowerPoint-presentatie</vt:lpstr>
    </vt:vector>
  </TitlesOfParts>
  <Company>Gid Advies en Interim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Gid van Schijndel</dc:creator>
  <cp:lastModifiedBy>Gid van Schijndel</cp:lastModifiedBy>
  <cp:revision>9</cp:revision>
  <dcterms:created xsi:type="dcterms:W3CDTF">2018-01-18T15:54:02Z</dcterms:created>
  <dcterms:modified xsi:type="dcterms:W3CDTF">2018-01-18T22:01:19Z</dcterms:modified>
</cp:coreProperties>
</file>