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66" r:id="rId5"/>
    <p:sldId id="268" r:id="rId6"/>
    <p:sldId id="271" r:id="rId7"/>
    <p:sldId id="270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032" autoAdjust="0"/>
  </p:normalViewPr>
  <p:slideViewPr>
    <p:cSldViewPr>
      <p:cViewPr>
        <p:scale>
          <a:sx n="80" d="100"/>
          <a:sy n="80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A5E12-E543-4746-8759-9E6EB21326A7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4F81D-F20E-4948-9267-235A601B3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43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845BC-0B72-49C4-B423-F302ABA6DD8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79B4-C1A3-4938-9BAE-6FFFBBAB29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5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79B4-C1A3-4938-9BAE-6FFFBBAB296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16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  Speeltuin uitbreiden met een nieuw toestel</a:t>
            </a:r>
          </a:p>
          <a:p>
            <a:pPr marL="0" indent="0">
              <a:buNone/>
            </a:pPr>
            <a:r>
              <a:rPr lang="nl-NL" dirty="0"/>
              <a:t>M de waterspeelplaats zal staan. </a:t>
            </a:r>
          </a:p>
          <a:p>
            <a:pPr marL="0" indent="0">
              <a:buNone/>
            </a:pPr>
            <a:r>
              <a:rPr lang="nl-NL" dirty="0"/>
              <a:t>A financiën en ruimte en vergunningen bij gemeente </a:t>
            </a:r>
            <a:r>
              <a:rPr lang="nl-NL" dirty="0" err="1"/>
              <a:t>Tytstjerksteraldiel</a:t>
            </a:r>
            <a:r>
              <a:rPr lang="nl-NL" dirty="0"/>
              <a:t>, veiligheid</a:t>
            </a:r>
          </a:p>
          <a:p>
            <a:pPr marL="0" indent="0">
              <a:buNone/>
            </a:pPr>
            <a:r>
              <a:rPr lang="nl-NL" dirty="0"/>
              <a:t>R Samen</a:t>
            </a:r>
            <a:r>
              <a:rPr lang="nl-NL" baseline="0" dirty="0"/>
              <a:t> met de l</a:t>
            </a:r>
            <a:r>
              <a:rPr lang="nl-NL" dirty="0"/>
              <a:t>everancier waarbij de gemeente een contract heeft.</a:t>
            </a:r>
          </a:p>
          <a:p>
            <a:pPr marL="0" indent="0">
              <a:buNone/>
            </a:pPr>
            <a:r>
              <a:rPr lang="nl-NL" dirty="0"/>
              <a:t>T Periode van 9 maanden.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079B4-C1A3-4938-9BAE-6FFFBBAB296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2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/>
              <a:t>Klik om de stijl te bewerken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53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95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671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38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0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98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35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56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473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70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nl-NL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B9A444-E74F-4714-A0D4-6E49CAFF4C6B}" type="datetimeFigureOut">
              <a:rPr lang="nl-NL" smtClean="0"/>
              <a:t>1-1-2021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C99CFE-EA84-4396-A688-9AC3683B8A8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404664"/>
            <a:ext cx="9252520" cy="1470025"/>
          </a:xfrm>
        </p:spPr>
        <p:txBody>
          <a:bodyPr/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0"/>
            <a:ext cx="5720680" cy="720080"/>
          </a:xfrm>
        </p:spPr>
        <p:txBody>
          <a:bodyPr/>
          <a:lstStyle/>
          <a:p>
            <a:r>
              <a:rPr lang="nl-NL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71328"/>
            <a:ext cx="6230466" cy="41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5"/>
    </mc:Choice>
    <mc:Fallback xmlns="">
      <p:transition spd="slow" advTm="43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356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1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sz="31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99954"/>
            <a:ext cx="6264696" cy="295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5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"/>
    </mc:Choice>
    <mc:Fallback xmlns="">
      <p:transition spd="slow" advTm="3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2400" dirty="0" err="1"/>
              <a:t>Sumarreheide</a:t>
            </a:r>
            <a:r>
              <a:rPr lang="nl-NL" sz="2400" dirty="0"/>
              <a:t> is een buurtschap in de gemeente Tytsjerksteradiel in de Nederlandse provincie Friesland. De buurtschap valt onder het dorpsgebied van </a:t>
            </a:r>
            <a:r>
              <a:rPr lang="nl-NL" sz="2400" dirty="0" err="1"/>
              <a:t>Sumar</a:t>
            </a:r>
            <a:r>
              <a:rPr lang="nl-NL" sz="2400" dirty="0"/>
              <a:t>, waar het ook naar vernoemd is. </a:t>
            </a:r>
          </a:p>
          <a:p>
            <a:r>
              <a:rPr lang="nl-NL" sz="2400" dirty="0"/>
              <a:t>De plaats ligt direct ten zuidwesten van de Centrale As Drachten - Dokkum. </a:t>
            </a:r>
          </a:p>
          <a:p>
            <a:r>
              <a:rPr lang="nl-NL" sz="2400" dirty="0"/>
              <a:t>Er staan 40 woningen,</a:t>
            </a:r>
            <a:r>
              <a:rPr lang="nl-NL" dirty="0"/>
              <a:t> hier wonen momenteel 23 kinderen tot 12 jaar. </a:t>
            </a:r>
            <a:endParaRPr lang="nl-NL" sz="2400" dirty="0"/>
          </a:p>
          <a:p>
            <a:r>
              <a:rPr lang="nl-NL" sz="2400" dirty="0"/>
              <a:t>Gezien de ligging tussen de </a:t>
            </a:r>
            <a:r>
              <a:rPr lang="nl-NL" sz="2400" dirty="0" err="1"/>
              <a:t>Leijen</a:t>
            </a:r>
            <a:r>
              <a:rPr lang="nl-NL" sz="2400" dirty="0"/>
              <a:t> en </a:t>
            </a:r>
            <a:r>
              <a:rPr lang="nl-NL" sz="2400" dirty="0" err="1"/>
              <a:t>Earnewoude</a:t>
            </a:r>
            <a:r>
              <a:rPr lang="nl-NL" sz="2400" dirty="0"/>
              <a:t> loopt er een ANWB-fietsroute langs, waardoor </a:t>
            </a:r>
            <a:r>
              <a:rPr lang="nl-NL" sz="2400"/>
              <a:t>“it </a:t>
            </a:r>
            <a:r>
              <a:rPr lang="nl-NL" sz="2400" dirty="0" err="1"/>
              <a:t>boartersplak</a:t>
            </a:r>
            <a:r>
              <a:rPr lang="nl-NL" sz="2400" dirty="0"/>
              <a:t>” regelmatig als rustplaats fungeert. 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53767"/>
            <a:ext cx="2987824" cy="15868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20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7"/>
    </mc:Choice>
    <mc:Fallback xmlns="">
      <p:transition spd="slow" advTm="12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871" y="2060849"/>
            <a:ext cx="6338258" cy="417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8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0"/>
    </mc:Choice>
    <mc:Fallback xmlns="">
      <p:transition spd="slow" advTm="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AANLEIDING</a:t>
            </a:r>
          </a:p>
          <a:p>
            <a:pPr indent="-342900"/>
            <a:r>
              <a:rPr lang="nl-NL" dirty="0"/>
              <a:t>De laatste jaren zijn er veel jonge kinderen in de buurt komen wonen, hierdoor is een upgrade van de huidige speelplaats op zijn plaats.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5"/>
            <a:ext cx="3744416" cy="2106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939073"/>
      </p:ext>
    </p:extLst>
  </p:cSld>
  <p:clrMapOvr>
    <a:masterClrMapping/>
  </p:clrMapOvr>
  <p:transition spd="slow" advTm="381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59355"/>
            <a:ext cx="389877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HUIDIGE SITUATIE</a:t>
            </a:r>
          </a:p>
          <a:p>
            <a:r>
              <a:rPr lang="nl-NL" dirty="0"/>
              <a:t>Speelplek met 11 speeltoestellen</a:t>
            </a:r>
          </a:p>
          <a:p>
            <a:r>
              <a:rPr lang="nl-NL" dirty="0"/>
              <a:t>Rustplek voor passanten</a:t>
            </a:r>
          </a:p>
          <a:p>
            <a:r>
              <a:rPr lang="nl-NL" dirty="0"/>
              <a:t>Ontmoetingsplek voor activiteiten van de buurtvereniging </a:t>
            </a:r>
          </a:p>
          <a:p>
            <a:r>
              <a:rPr lang="nl-NL" dirty="0"/>
              <a:t>Onderhoud door bewoners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69" y="1340768"/>
            <a:ext cx="3480978" cy="2320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06" y="3988667"/>
            <a:ext cx="3480978" cy="2320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74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2"/>
    </mc:Choice>
    <mc:Fallback xmlns="">
      <p:transition spd="slow" advTm="6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17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28800"/>
            <a:ext cx="39707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WAAROM</a:t>
            </a:r>
          </a:p>
          <a:p>
            <a:r>
              <a:rPr lang="nl-NL" dirty="0"/>
              <a:t>Educatief</a:t>
            </a:r>
          </a:p>
          <a:p>
            <a:r>
              <a:rPr lang="nl-NL" dirty="0"/>
              <a:t>Ontdekken natuur elementen</a:t>
            </a:r>
          </a:p>
          <a:p>
            <a:r>
              <a:rPr lang="nl-NL" dirty="0"/>
              <a:t>Navraag bij ouders blijkt positief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99592" y="296733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35" y="2348880"/>
            <a:ext cx="4292896" cy="2861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22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9"/>
    </mc:Choice>
    <mc:Fallback xmlns="">
      <p:transition spd="slow" advTm="6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DOELSTELLING</a:t>
            </a:r>
          </a:p>
          <a:p>
            <a:pPr indent="-342900"/>
            <a:r>
              <a:rPr lang="nl-NL" dirty="0"/>
              <a:t>In</a:t>
            </a:r>
            <a:r>
              <a:rPr lang="nl-NL" baseline="0" dirty="0"/>
              <a:t> het komende jaar willen wij onze speeltuin uitbreiden met een waterspeelplaats die past binnen het budget van de buurtvereniging en</a:t>
            </a:r>
            <a:r>
              <a:rPr lang="nl-NL" dirty="0"/>
              <a:t> voldoet aan de wettelijke veiligheidseisen, zoals die door de gemeente Tytsjerksteradiel  zijn vastgesteld.  </a:t>
            </a:r>
            <a:endParaRPr lang="nl-NL" baseline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2882825" cy="1970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445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4"/>
    </mc:Choice>
    <mc:Fallback xmlns="">
      <p:transition spd="slow" advTm="12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INTERVENTIES</a:t>
            </a:r>
          </a:p>
          <a:p>
            <a:r>
              <a:rPr lang="nl-NL" dirty="0"/>
              <a:t>Financiële situatie op orde</a:t>
            </a:r>
          </a:p>
          <a:p>
            <a:r>
              <a:rPr lang="nl-NL" dirty="0"/>
              <a:t>Kern met Pit deelname</a:t>
            </a:r>
          </a:p>
          <a:p>
            <a:pPr marL="0" indent="0">
              <a:buNone/>
            </a:pPr>
            <a:r>
              <a:rPr lang="nl-NL" dirty="0"/>
              <a:t>	- Project voorstellen</a:t>
            </a:r>
          </a:p>
          <a:p>
            <a:pPr marL="0" indent="0">
              <a:buNone/>
            </a:pPr>
            <a:r>
              <a:rPr lang="nl-NL" dirty="0"/>
              <a:t>	- Kennis en informatie uitwisselen. </a:t>
            </a:r>
          </a:p>
          <a:p>
            <a:r>
              <a:rPr lang="nl-NL" dirty="0"/>
              <a:t>Buurtbewoners inlichten</a:t>
            </a:r>
          </a:p>
          <a:p>
            <a:r>
              <a:rPr lang="nl-NL" dirty="0"/>
              <a:t>Vergunning  regelen bij gemeente</a:t>
            </a:r>
          </a:p>
          <a:p>
            <a:r>
              <a:rPr lang="nl-NL" dirty="0"/>
              <a:t>Offerte aanvragen</a:t>
            </a:r>
          </a:p>
          <a:p>
            <a:r>
              <a:rPr lang="nl-NL" dirty="0"/>
              <a:t>Laten plaatsen eventueel in samenwerking met buurtbewoners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383730" cy="1695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86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3"/>
    </mc:Choice>
    <mc:Fallback xmlns="">
      <p:transition spd="slow" advTm="9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Waterspeelplaats</a:t>
            </a:r>
            <a:br>
              <a:rPr lang="nl-NL" dirty="0"/>
            </a:br>
            <a:r>
              <a:rPr lang="nl-NL" sz="3200" dirty="0" err="1">
                <a:solidFill>
                  <a:schemeClr val="bg1">
                    <a:lumMod val="65000"/>
                  </a:schemeClr>
                </a:solidFill>
              </a:rPr>
              <a:t>Sumarreheide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39975" y="8542338"/>
            <a:ext cx="431800" cy="431800"/>
          </a:xfrm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23234"/>
              </p:ext>
            </p:extLst>
          </p:nvPr>
        </p:nvGraphicFramePr>
        <p:xfrm>
          <a:off x="611560" y="1700808"/>
          <a:ext cx="792088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327">
                <a:tc>
                  <a:txBody>
                    <a:bodyPr/>
                    <a:lstStyle/>
                    <a:p>
                      <a:r>
                        <a:rPr lang="nl-NL" dirty="0"/>
                        <a:t>TIJDSPAD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27">
                <a:tc>
                  <a:txBody>
                    <a:bodyPr/>
                    <a:lstStyle/>
                    <a:p>
                      <a:r>
                        <a:rPr lang="nl-NL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Idee ontstaan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27">
                <a:tc>
                  <a:txBody>
                    <a:bodyPr/>
                    <a:lstStyle/>
                    <a:p>
                      <a:r>
                        <a:rPr lang="nl-NL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Aanmelden deelname</a:t>
                      </a:r>
                      <a:r>
                        <a:rPr lang="nl-NL" baseline="0" dirty="0"/>
                        <a:t> Kern met Pit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27">
                <a:tc>
                  <a:txBody>
                    <a:bodyPr/>
                    <a:lstStyle/>
                    <a:p>
                      <a:r>
                        <a:rPr lang="nl-NL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Vergunning aanvragen bij gemeente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318">
                <a:tc>
                  <a:txBody>
                    <a:bodyPr/>
                    <a:lstStyle/>
                    <a:p>
                      <a:r>
                        <a:rPr lang="nl-NL" dirty="0"/>
                        <a:t>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Deelname</a:t>
                      </a:r>
                      <a:r>
                        <a:rPr lang="nl-NL" baseline="0" dirty="0"/>
                        <a:t> Kern met Pit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aseline="0" dirty="0"/>
                        <a:t>Presentatie plan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aseline="0" dirty="0"/>
                        <a:t>Kennis inwinnen en uitwisselen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23">
                <a:tc>
                  <a:txBody>
                    <a:bodyPr/>
                    <a:lstStyle/>
                    <a:p>
                      <a:r>
                        <a:rPr lang="nl-NL" dirty="0"/>
                        <a:t>Februari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Buurtbewoners informeren</a:t>
                      </a:r>
                    </a:p>
                    <a:p>
                      <a:r>
                        <a:rPr lang="nl-NL" dirty="0"/>
                        <a:t>Offerte aanvragen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327">
                <a:tc>
                  <a:txBody>
                    <a:bodyPr/>
                    <a:lstStyle/>
                    <a:p>
                      <a:r>
                        <a:rPr lang="nl-NL" dirty="0"/>
                        <a:t>Maart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Inventariseren</a:t>
                      </a:r>
                      <a:r>
                        <a:rPr lang="nl-NL" baseline="0" dirty="0"/>
                        <a:t> wie doet wat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8318">
                <a:tc>
                  <a:txBody>
                    <a:bodyPr/>
                    <a:lstStyle/>
                    <a:p>
                      <a:r>
                        <a:rPr lang="nl-NL" dirty="0"/>
                        <a:t>April-september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Uitvoering  bouwwerkzaamheden</a:t>
                      </a:r>
                      <a:endParaRPr lang="nl-NL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aseline="0" dirty="0"/>
                        <a:t>Water bron graven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aseline="0" dirty="0"/>
                        <a:t>Speeltoestel plaatsen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327">
                <a:tc>
                  <a:txBody>
                    <a:bodyPr/>
                    <a:lstStyle/>
                    <a:p>
                      <a:r>
                        <a:rPr lang="nl-NL" dirty="0"/>
                        <a:t>Oktober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dirty="0"/>
                        <a:t>Resultaten terugkoppelen</a:t>
                      </a:r>
                      <a:r>
                        <a:rPr lang="nl-NL" baseline="0" dirty="0"/>
                        <a:t> naar Kern met Pit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1802099" cy="18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"/>
    </mc:Choice>
    <mc:Fallback xmlns="">
      <p:transition spd="slow" advTm="283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9|2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2|1.4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339</Words>
  <Application>Microsoft Office PowerPoint</Application>
  <PresentationFormat>Diavoorstelling (4:3)</PresentationFormat>
  <Paragraphs>74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 2</vt:lpstr>
      <vt:lpstr>WritingDesignTemplate</vt:lpstr>
      <vt:lpstr>Austin</vt:lpstr>
      <vt:lpstr>Waterspeelplaats Sumarreheide</vt:lpstr>
      <vt:lpstr>Waterspeelplaats Sumarreheide</vt:lpstr>
      <vt:lpstr>Waterspeelplaats Sumarreheide</vt:lpstr>
      <vt:lpstr>Waterspeelplaats Sumarreheide</vt:lpstr>
      <vt:lpstr>Waterspeelplaats Sumarreheide</vt:lpstr>
      <vt:lpstr>Waterspeelplaats Sumarreheide</vt:lpstr>
      <vt:lpstr>Waterspeelplaats Sumarreheide</vt:lpstr>
      <vt:lpstr>Waterspeelplaats Sumarreheide</vt:lpstr>
      <vt:lpstr>Waterspeelplaats Sumarreheide</vt:lpstr>
      <vt:lpstr>Waterspeelplaats Sumarreheide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Waterspeelplaats</dc:title>
  <dc:creator>Marion</dc:creator>
  <cp:lastModifiedBy>Marion van der  Veen - Veurink</cp:lastModifiedBy>
  <cp:revision>46</cp:revision>
  <dcterms:created xsi:type="dcterms:W3CDTF">2019-12-30T12:16:49Z</dcterms:created>
  <dcterms:modified xsi:type="dcterms:W3CDTF">2021-01-01T15:27:06Z</dcterms:modified>
</cp:coreProperties>
</file>