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9" r:id="rId3"/>
    <p:sldId id="261" r:id="rId4"/>
    <p:sldId id="260" r:id="rId5"/>
    <p:sldId id="262" r:id="rId6"/>
    <p:sldId id="258" r:id="rId7"/>
    <p:sldId id="263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nd diagonale hoek rechthoek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25EE521-35A9-4DDF-A363-5854D4D7116D}" type="datetimeFigureOut">
              <a:rPr lang="nl-NL" smtClean="0"/>
              <a:t>11-12-2015</a:t>
            </a:fld>
            <a:endParaRPr lang="nl-NL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57598C1-78F6-4651-8925-792E4D007491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5EE521-35A9-4DDF-A363-5854D4D7116D}" type="datetimeFigureOut">
              <a:rPr lang="nl-NL" smtClean="0"/>
              <a:t>11-12-2015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7598C1-78F6-4651-8925-792E4D0074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5EE521-35A9-4DDF-A363-5854D4D7116D}" type="datetimeFigureOut">
              <a:rPr lang="nl-NL" smtClean="0"/>
              <a:t>11-12-2015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7598C1-78F6-4651-8925-792E4D0074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5EE521-35A9-4DDF-A363-5854D4D7116D}" type="datetimeFigureOut">
              <a:rPr lang="nl-NL" smtClean="0"/>
              <a:t>11-12-2015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7598C1-78F6-4651-8925-792E4D0074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25EE521-35A9-4DDF-A363-5854D4D7116D}" type="datetimeFigureOut">
              <a:rPr lang="nl-NL" smtClean="0"/>
              <a:t>11-12-2015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57598C1-78F6-4651-8925-792E4D007491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5EE521-35A9-4DDF-A363-5854D4D7116D}" type="datetimeFigureOut">
              <a:rPr lang="nl-NL" smtClean="0"/>
              <a:t>11-12-2015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57598C1-78F6-4651-8925-792E4D007491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5EE521-35A9-4DDF-A363-5854D4D7116D}" type="datetimeFigureOut">
              <a:rPr lang="nl-NL" smtClean="0"/>
              <a:t>11-12-2015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57598C1-78F6-4651-8925-792E4D0074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5EE521-35A9-4DDF-A363-5854D4D7116D}" type="datetimeFigureOut">
              <a:rPr lang="nl-NL" smtClean="0"/>
              <a:t>11-12-2015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7598C1-78F6-4651-8925-792E4D007491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5EE521-35A9-4DDF-A363-5854D4D7116D}" type="datetimeFigureOut">
              <a:rPr lang="nl-NL" smtClean="0"/>
              <a:t>11-12-2015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7598C1-78F6-4651-8925-792E4D0074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25EE521-35A9-4DDF-A363-5854D4D7116D}" type="datetimeFigureOut">
              <a:rPr lang="nl-NL" smtClean="0"/>
              <a:t>11-12-2015</a:t>
            </a:fld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57598C1-78F6-4651-8925-792E4D007491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3" name="Tijdelijke aanduiding voor afbeelding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nl-N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 op het pictogram als u een afbeelding wilt toevoegen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25EE521-35A9-4DDF-A363-5854D4D7116D}" type="datetimeFigureOut">
              <a:rPr lang="nl-NL" smtClean="0"/>
              <a:t>11-12-2015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57598C1-78F6-4651-8925-792E4D007491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nd diagonale hoek rechthoek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25EE521-35A9-4DDF-A363-5854D4D7116D}" type="datetimeFigureOut">
              <a:rPr lang="nl-NL" smtClean="0"/>
              <a:t>11-12-2015</a:t>
            </a:fld>
            <a:endParaRPr lang="nl-NL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57598C1-78F6-4651-8925-792E4D007491}" type="slidenum">
              <a:rPr lang="nl-NL" smtClean="0"/>
              <a:t>‹nr.›</a:t>
            </a:fld>
            <a:endParaRPr lang="nl-NL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>
                <a:solidFill>
                  <a:schemeClr val="accent2">
                    <a:lumMod val="75000"/>
                  </a:schemeClr>
                </a:solidFill>
              </a:rPr>
              <a:t>Leefbaarheid en gezelligheid in de kleine kern</a:t>
            </a:r>
          </a:p>
        </p:txBody>
      </p:sp>
      <p:pic>
        <p:nvPicPr>
          <p:cNvPr id="4" name="Tijdelijke aanduiding voor inhoud 3" descr="Logo BSR Lattrop-Breklenkamp-02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22348" y="2054511"/>
            <a:ext cx="5099304" cy="3709416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chemeClr val="accent2">
                    <a:lumMod val="75000"/>
                  </a:schemeClr>
                </a:solidFill>
              </a:rPr>
              <a:t>Huidige situatie</a:t>
            </a:r>
            <a:endParaRPr lang="nl-N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nl-NL" dirty="0" smtClean="0"/>
              <a:t>Geen samenwerking </a:t>
            </a:r>
          </a:p>
          <a:p>
            <a:pPr algn="ctr"/>
            <a:r>
              <a:rPr lang="nl-NL" dirty="0" smtClean="0"/>
              <a:t>maar individueel.</a:t>
            </a:r>
          </a:p>
          <a:p>
            <a:pPr algn="ctr"/>
            <a:endParaRPr lang="nl-NL" dirty="0"/>
          </a:p>
        </p:txBody>
      </p:sp>
      <p:pic>
        <p:nvPicPr>
          <p:cNvPr id="4" name="Afbeelding 3" descr="sam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2996952"/>
            <a:ext cx="2880320" cy="1697331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971600" y="5373216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dirty="0" smtClean="0"/>
              <a:t>Terugloop leefbaarheid</a:t>
            </a:r>
            <a:endParaRPr lang="nl-NL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chemeClr val="accent2">
                    <a:lumMod val="75000"/>
                  </a:schemeClr>
                </a:solidFill>
              </a:rPr>
              <a:t>Voorbeelden:</a:t>
            </a:r>
            <a:endParaRPr lang="nl-NL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Tijdelijke aanduiding voor inhoud 3" descr="klootschieten zor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556792"/>
            <a:ext cx="1800200" cy="1348412"/>
          </a:xfrm>
        </p:spPr>
      </p:pic>
      <p:pic>
        <p:nvPicPr>
          <p:cNvPr id="5" name="Afbeelding 4" descr="jeu de boule zor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9912" y="2132856"/>
            <a:ext cx="2002563" cy="1499989"/>
          </a:xfrm>
          <a:prstGeom prst="rect">
            <a:avLst/>
          </a:prstGeom>
        </p:spPr>
      </p:pic>
      <p:pic>
        <p:nvPicPr>
          <p:cNvPr id="6" name="Afbeelding 5" descr="wandelen zor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5576" y="4869160"/>
            <a:ext cx="2357595" cy="1224136"/>
          </a:xfrm>
          <a:prstGeom prst="rect">
            <a:avLst/>
          </a:prstGeom>
        </p:spPr>
      </p:pic>
      <p:pic>
        <p:nvPicPr>
          <p:cNvPr id="7" name="Afbeelding 6" descr="line dance zorg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00192" y="4509120"/>
            <a:ext cx="2466975" cy="1847850"/>
          </a:xfrm>
          <a:prstGeom prst="rect">
            <a:avLst/>
          </a:prstGeom>
        </p:spPr>
      </p:pic>
      <p:pic>
        <p:nvPicPr>
          <p:cNvPr id="8" name="Afbeelding 7" descr="mountenbike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88224" y="1587317"/>
            <a:ext cx="1800200" cy="1193611"/>
          </a:xfrm>
          <a:prstGeom prst="rect">
            <a:avLst/>
          </a:prstGeom>
        </p:spPr>
      </p:pic>
      <p:pic>
        <p:nvPicPr>
          <p:cNvPr id="9" name="Afbeelding 8" descr="open eettafel zorg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99592" y="3068960"/>
            <a:ext cx="2286000" cy="1524000"/>
          </a:xfrm>
          <a:prstGeom prst="rect">
            <a:avLst/>
          </a:prstGeom>
        </p:spPr>
      </p:pic>
      <p:pic>
        <p:nvPicPr>
          <p:cNvPr id="10" name="Afbeelding 9" descr="kaarten zorg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300192" y="3140968"/>
            <a:ext cx="2293419" cy="1057920"/>
          </a:xfrm>
          <a:prstGeom prst="rect">
            <a:avLst/>
          </a:prstGeom>
        </p:spPr>
      </p:pic>
      <p:pic>
        <p:nvPicPr>
          <p:cNvPr id="11" name="Afbeelding 10" descr="kaarten maken zorg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491880" y="4221088"/>
            <a:ext cx="2466975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chemeClr val="accent2">
                    <a:lumMod val="75000"/>
                  </a:schemeClr>
                </a:solidFill>
              </a:rPr>
              <a:t>Doel: verbinden</a:t>
            </a:r>
            <a:endParaRPr lang="nl-NL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Tijdelijke aanduiding voor inhoud 3" descr="verbind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2348880"/>
            <a:ext cx="5063629" cy="3327005"/>
          </a:xfrm>
        </p:spPr>
      </p:pic>
      <p:sp>
        <p:nvSpPr>
          <p:cNvPr id="5" name="Tekstvak 4"/>
          <p:cNvSpPr txBox="1"/>
          <p:nvPr/>
        </p:nvSpPr>
        <p:spPr>
          <a:xfrm>
            <a:off x="2411760" y="5589240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dirty="0" smtClean="0"/>
              <a:t>Samen sta je sterk</a:t>
            </a:r>
            <a:endParaRPr lang="nl-NL" sz="3200" dirty="0"/>
          </a:p>
        </p:txBody>
      </p:sp>
      <p:sp>
        <p:nvSpPr>
          <p:cNvPr id="6" name="Tekstvak 5"/>
          <p:cNvSpPr txBox="1"/>
          <p:nvPr/>
        </p:nvSpPr>
        <p:spPr>
          <a:xfrm>
            <a:off x="1475656" y="1484784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dirty="0" smtClean="0"/>
              <a:t>Krachten bundelen</a:t>
            </a:r>
            <a:endParaRPr lang="nl-NL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chemeClr val="accent2">
                    <a:lumMod val="75000"/>
                  </a:schemeClr>
                </a:solidFill>
              </a:rPr>
              <a:t>Aanpak:</a:t>
            </a:r>
            <a:endParaRPr lang="nl-N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* 10 bijeenkomsten per jaar</a:t>
            </a:r>
          </a:p>
          <a:p>
            <a:r>
              <a:rPr lang="nl-NL" dirty="0" smtClean="0"/>
              <a:t>* gezamenlijke start met koffie</a:t>
            </a:r>
          </a:p>
          <a:p>
            <a:r>
              <a:rPr lang="nl-NL" dirty="0" smtClean="0"/>
              <a:t>* diverse keuze uit bezigheden (bijv. </a:t>
            </a:r>
          </a:p>
          <a:p>
            <a:r>
              <a:rPr lang="nl-NL" dirty="0" smtClean="0"/>
              <a:t> </a:t>
            </a:r>
            <a:r>
              <a:rPr lang="nl-NL" dirty="0" smtClean="0"/>
              <a:t>  kaarten, bingo, jeu de </a:t>
            </a:r>
            <a:r>
              <a:rPr lang="nl-NL" dirty="0" err="1" smtClean="0"/>
              <a:t>boule</a:t>
            </a:r>
            <a:r>
              <a:rPr lang="nl-NL" dirty="0" smtClean="0"/>
              <a:t>, </a:t>
            </a:r>
            <a:r>
              <a:rPr lang="nl-NL" dirty="0" err="1" smtClean="0"/>
              <a:t>walking</a:t>
            </a:r>
            <a:r>
              <a:rPr lang="nl-NL" dirty="0" smtClean="0"/>
              <a:t>  </a:t>
            </a:r>
          </a:p>
          <a:p>
            <a:r>
              <a:rPr lang="nl-NL" dirty="0" smtClean="0"/>
              <a:t> </a:t>
            </a:r>
            <a:r>
              <a:rPr lang="nl-NL" dirty="0" smtClean="0"/>
              <a:t>  voetbal, bloemschikken </a:t>
            </a:r>
            <a:r>
              <a:rPr lang="nl-NL" dirty="0" err="1" smtClean="0"/>
              <a:t>etc</a:t>
            </a:r>
            <a:r>
              <a:rPr lang="nl-NL" dirty="0" smtClean="0"/>
              <a:t>)</a:t>
            </a:r>
          </a:p>
          <a:p>
            <a:r>
              <a:rPr lang="nl-NL" dirty="0" smtClean="0"/>
              <a:t>* gezamenlijke afsluiting met drankje en  </a:t>
            </a:r>
          </a:p>
          <a:p>
            <a:r>
              <a:rPr lang="nl-NL" dirty="0" smtClean="0"/>
              <a:t> </a:t>
            </a:r>
            <a:r>
              <a:rPr lang="nl-NL" dirty="0" smtClean="0"/>
              <a:t>  gezellig samenzijn</a:t>
            </a: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 smtClean="0">
                <a:solidFill>
                  <a:schemeClr val="accent2">
                    <a:lumMod val="75000"/>
                  </a:schemeClr>
                </a:solidFill>
              </a:rPr>
              <a:t>Resultaat:</a:t>
            </a:r>
            <a:endParaRPr lang="nl-N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nl-NL" dirty="0" smtClean="0"/>
              <a:t>Reuring en gezelligheid in het dorp. Zorg en leefbaarheid met en voor elkaar</a:t>
            </a:r>
            <a:r>
              <a:rPr lang="nl-NL" dirty="0" smtClean="0"/>
              <a:t>.</a:t>
            </a:r>
          </a:p>
          <a:p>
            <a:pPr algn="ctr"/>
            <a:endParaRPr lang="nl-NL" dirty="0" smtClean="0"/>
          </a:p>
          <a:p>
            <a:pPr algn="ctr"/>
            <a:r>
              <a:rPr lang="nl-NL" dirty="0" smtClean="0"/>
              <a:t>Door de gezelligheid van het samenzijn en samen activiteiten ondernemen ontstaat meer saamhorigheid en reuring in het dorp.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11560" y="5157192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nl-NL" sz="4000" u="sng" dirty="0">
              <a:ln w="12700" cmpd="sng"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  <a:effectLst>
                <a:outerShdw blurRad="50800" dist="38100" dir="8100000" algn="tr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u="sng" dirty="0" smtClean="0">
                <a:solidFill>
                  <a:schemeClr val="accent2">
                    <a:lumMod val="75000"/>
                  </a:schemeClr>
                </a:solidFill>
              </a:rPr>
              <a:t>Een bruisend dorp</a:t>
            </a:r>
            <a:endParaRPr lang="nl-NL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Tijdelijke aanduiding voor inhoud 3" descr="saamhorighei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1916832"/>
            <a:ext cx="4675584" cy="328752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ieterij">
  <a:themeElements>
    <a:clrScheme name="Aangepast 1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676A55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Gieterij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ieterij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89</TotalTime>
  <Words>111</Words>
  <Application>Microsoft Office PowerPoint</Application>
  <PresentationFormat>Diavoorstelling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Gieterij</vt:lpstr>
      <vt:lpstr>Leefbaarheid en gezelligheid in de kleine kern</vt:lpstr>
      <vt:lpstr>Huidige situatie</vt:lpstr>
      <vt:lpstr>Voorbeelden:</vt:lpstr>
      <vt:lpstr>Doel: verbinden</vt:lpstr>
      <vt:lpstr>Aanpak:</vt:lpstr>
      <vt:lpstr>Resultaat:</vt:lpstr>
      <vt:lpstr>Een bruisend dorp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Milja</dc:creator>
  <cp:lastModifiedBy>Milja</cp:lastModifiedBy>
  <cp:revision>8</cp:revision>
  <dcterms:created xsi:type="dcterms:W3CDTF">2015-12-11T19:16:57Z</dcterms:created>
  <dcterms:modified xsi:type="dcterms:W3CDTF">2015-12-11T20:46:37Z</dcterms:modified>
</cp:coreProperties>
</file>