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8" r:id="rId10"/>
    <p:sldId id="263" r:id="rId11"/>
    <p:sldId id="266" r:id="rId12"/>
    <p:sldId id="264" r:id="rId13"/>
    <p:sldId id="265" r:id="rId14"/>
    <p:sldId id="269" r:id="rId15"/>
    <p:sldId id="270" r:id="rId16"/>
    <p:sldId id="271" r:id="rId17"/>
    <p:sldId id="273" r:id="rId18"/>
    <p:sldId id="272" r:id="rId19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5" autoAdjust="0"/>
    <p:restoredTop sz="94622" autoAdjust="0"/>
  </p:normalViewPr>
  <p:slideViewPr>
    <p:cSldViewPr>
      <p:cViewPr varScale="1">
        <p:scale>
          <a:sx n="108" d="100"/>
          <a:sy n="108" d="100"/>
        </p:scale>
        <p:origin x="130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hte verbindingslijn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el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25" name="Ondertitel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nl-NL"/>
              <a:t>Klik om de ondertitelstijl van het model te bewerken</a:t>
            </a:r>
            <a:endParaRPr kumimoji="0" lang="en-US"/>
          </a:p>
        </p:txBody>
      </p:sp>
      <p:sp>
        <p:nvSpPr>
          <p:cNvPr id="31" name="Tijdelijke aanduiding voor datum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33E9AF3-262F-40E9-A247-08F9068F4249}" type="datetimeFigureOut">
              <a:rPr lang="nl-NL" smtClean="0"/>
              <a:t>31-10-2017</a:t>
            </a:fld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nl-NL"/>
          </a:p>
        </p:txBody>
      </p:sp>
      <p:sp>
        <p:nvSpPr>
          <p:cNvPr id="29" name="Tijdelijke aanduiding voor dianumm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F0DE840-6103-4363-9E09-DDB2DB04122A}" type="slidenum">
              <a:rPr lang="nl-NL" smtClean="0"/>
              <a:t>‹nr.›</a:t>
            </a:fld>
            <a:endParaRPr lang="nl-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E9AF3-262F-40E9-A247-08F9068F4249}" type="datetimeFigureOut">
              <a:rPr lang="nl-NL" smtClean="0"/>
              <a:t>31-10-2017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E840-6103-4363-9E09-DDB2DB04122A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733E9AF3-262F-40E9-A247-08F9068F4249}" type="datetimeFigureOut">
              <a:rPr lang="nl-NL" smtClean="0"/>
              <a:t>31-10-2017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F0DE840-6103-4363-9E09-DDB2DB04122A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E9AF3-262F-40E9-A247-08F9068F4249}" type="datetimeFigureOut">
              <a:rPr lang="nl-NL" smtClean="0"/>
              <a:t>31-10-2017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E840-6103-4363-9E09-DDB2DB04122A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33E9AF3-262F-40E9-A247-08F9068F4249}" type="datetimeFigureOut">
              <a:rPr lang="nl-NL" smtClean="0"/>
              <a:t>31-10-2017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5F0DE840-6103-4363-9E09-DDB2DB04122A}" type="slidenum">
              <a:rPr lang="nl-NL" smtClean="0"/>
              <a:t>‹nr.›</a:t>
            </a:fld>
            <a:endParaRPr lang="nl-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E9AF3-262F-40E9-A247-08F9068F4249}" type="datetimeFigureOut">
              <a:rPr lang="nl-NL" smtClean="0"/>
              <a:t>31-10-2017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E840-6103-4363-9E09-DDB2DB04122A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E9AF3-262F-40E9-A247-08F9068F4249}" type="datetimeFigureOut">
              <a:rPr lang="nl-NL" smtClean="0"/>
              <a:t>31-10-2017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E840-6103-4363-9E09-DDB2DB04122A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E9AF3-262F-40E9-A247-08F9068F4249}" type="datetimeFigureOut">
              <a:rPr lang="nl-NL" smtClean="0"/>
              <a:t>31-10-2017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E840-6103-4363-9E09-DDB2DB04122A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33E9AF3-262F-40E9-A247-08F9068F4249}" type="datetimeFigureOut">
              <a:rPr lang="nl-NL" smtClean="0"/>
              <a:t>31-10-2017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E840-6103-4363-9E09-DDB2DB04122A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E9AF3-262F-40E9-A247-08F9068F4249}" type="datetimeFigureOut">
              <a:rPr lang="nl-NL" smtClean="0"/>
              <a:t>31-10-2017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E840-6103-4363-9E09-DDB2DB04122A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hthoek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nl-NL"/>
              <a:t>Klik om de stijl te bewerken</a:t>
            </a:r>
            <a:endParaRPr kumimoji="0" lang="en-US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E9AF3-262F-40E9-A247-08F9068F4249}" type="datetimeFigureOut">
              <a:rPr lang="nl-NL" smtClean="0"/>
              <a:t>31-10-2017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E840-6103-4363-9E09-DDB2DB04122A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nl-NL"/>
              <a:t>Klik op het pictogram als u een afbeelding wilt toevoegen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Tijdelijke aanduiding voor titel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1" name="Tijdelijke aanduiding voor tekst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nl-NL"/>
              <a:t>Klik om de modelstijlen te bewerken</a:t>
            </a:r>
          </a:p>
          <a:p>
            <a:pPr lvl="1" eaLnBrk="1" latinLnBrk="0" hangingPunct="1"/>
            <a:r>
              <a:rPr kumimoji="0" lang="nl-NL"/>
              <a:t>Tweede niveau</a:t>
            </a:r>
          </a:p>
          <a:p>
            <a:pPr lvl="2" eaLnBrk="1" latinLnBrk="0" hangingPunct="1"/>
            <a:r>
              <a:rPr kumimoji="0" lang="nl-NL"/>
              <a:t>Derde niveau</a:t>
            </a:r>
          </a:p>
          <a:p>
            <a:pPr lvl="3" eaLnBrk="1" latinLnBrk="0" hangingPunct="1"/>
            <a:r>
              <a:rPr kumimoji="0" lang="nl-NL"/>
              <a:t>Vierde niveau</a:t>
            </a:r>
          </a:p>
          <a:p>
            <a:pPr lvl="4" eaLnBrk="1" latinLnBrk="0" hangingPunct="1"/>
            <a:r>
              <a:rPr kumimoji="0" lang="nl-NL"/>
              <a:t>Vijfde niveau</a:t>
            </a:r>
            <a:endParaRPr kumimoji="0" lang="en-US"/>
          </a:p>
        </p:txBody>
      </p:sp>
      <p:sp>
        <p:nvSpPr>
          <p:cNvPr id="27" name="Tijdelijke aanduiding voor datum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733E9AF3-262F-40E9-A247-08F9068F4249}" type="datetimeFigureOut">
              <a:rPr lang="nl-NL" smtClean="0"/>
              <a:t>31-10-2017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F0DE840-6103-4363-9E09-DDB2DB04122A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2707" y="1988840"/>
            <a:ext cx="7772400" cy="1101781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tx1"/>
                </a:solidFill>
              </a:rPr>
              <a:t>Info bijeenkomst 28-9-2017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788024" y="4149080"/>
            <a:ext cx="4104456" cy="1101248"/>
          </a:xfrm>
        </p:spPr>
        <p:txBody>
          <a:bodyPr/>
          <a:lstStyle/>
          <a:p>
            <a:pPr algn="ctr"/>
            <a:r>
              <a:rPr lang="nl-NL" dirty="0"/>
              <a:t>Bewoners </a:t>
            </a:r>
            <a:r>
              <a:rPr lang="nl-NL" dirty="0" err="1"/>
              <a:t>Grad</a:t>
            </a:r>
            <a:r>
              <a:rPr lang="nl-NL" dirty="0"/>
              <a:t> </a:t>
            </a:r>
            <a:r>
              <a:rPr lang="nl-NL" dirty="0" err="1"/>
              <a:t>Poelsstraat</a:t>
            </a:r>
            <a:r>
              <a:rPr lang="nl-NL" dirty="0"/>
              <a:t> </a:t>
            </a:r>
          </a:p>
          <a:p>
            <a:pPr algn="ctr"/>
            <a:r>
              <a:rPr lang="nl-NL" dirty="0"/>
              <a:t>en omgeving.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4486"/>
            <a:ext cx="6264696" cy="180050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65" y="3356992"/>
            <a:ext cx="4475989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58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32696"/>
          </a:xfrm>
        </p:spPr>
        <p:txBody>
          <a:bodyPr/>
          <a:lstStyle/>
          <a:p>
            <a:pPr algn="ctr"/>
            <a:r>
              <a:rPr lang="nl-NL" dirty="0"/>
              <a:t>Totaalplan omgeving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12" y="1124744"/>
            <a:ext cx="7837259" cy="5620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859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3617" y="154615"/>
            <a:ext cx="6124637" cy="6480720"/>
          </a:xfrm>
        </p:spPr>
      </p:pic>
    </p:spTree>
    <p:extLst>
      <p:ext uri="{BB962C8B-B14F-4D97-AF65-F5344CB8AC3E}">
        <p14:creationId xmlns:p14="http://schemas.microsoft.com/office/powerpoint/2010/main" val="4225267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239000" cy="648072"/>
          </a:xfrm>
        </p:spPr>
        <p:txBody>
          <a:bodyPr/>
          <a:lstStyle/>
          <a:p>
            <a:pPr algn="ctr"/>
            <a:r>
              <a:rPr lang="nl-NL" dirty="0"/>
              <a:t>Verdere plannen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- werkzaamheden gemeente – parkeerstroken, groen, trottoirs, e.d. </a:t>
            </a:r>
          </a:p>
          <a:p>
            <a:r>
              <a:rPr lang="nl-NL" dirty="0"/>
              <a:t>- aanplant bomen </a:t>
            </a:r>
            <a:r>
              <a:rPr lang="nl-NL" dirty="0" err="1"/>
              <a:t>Meister</a:t>
            </a:r>
            <a:r>
              <a:rPr lang="nl-NL" dirty="0"/>
              <a:t> Rongen - appelboom / </a:t>
            </a:r>
            <a:r>
              <a:rPr lang="nl-NL" dirty="0" err="1"/>
              <a:t>Grad</a:t>
            </a:r>
            <a:r>
              <a:rPr lang="nl-NL" dirty="0"/>
              <a:t> Poels – notenboom</a:t>
            </a:r>
          </a:p>
          <a:p>
            <a:r>
              <a:rPr lang="nl-NL" dirty="0"/>
              <a:t>- kunstwerken bij de bomen</a:t>
            </a:r>
          </a:p>
          <a:p>
            <a:r>
              <a:rPr lang="nl-NL" dirty="0"/>
              <a:t>- financiering kunstwerken, o.a. </a:t>
            </a:r>
            <a:r>
              <a:rPr lang="nl-NL" dirty="0" err="1"/>
              <a:t>KmP</a:t>
            </a:r>
            <a:r>
              <a:rPr lang="nl-NL" dirty="0"/>
              <a:t>, </a:t>
            </a:r>
          </a:p>
          <a:p>
            <a:pPr marL="0" indent="0">
              <a:buNone/>
            </a:pPr>
            <a:r>
              <a:rPr lang="nl-NL" dirty="0"/>
              <a:t>Leefbaarheidsfonds Wonen Limburg</a:t>
            </a:r>
          </a:p>
          <a:p>
            <a:r>
              <a:rPr lang="nl-NL" dirty="0"/>
              <a:t>- plaatsing kunstwerken 31-3-2018 ? 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1462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Appelboom </a:t>
            </a:r>
            <a:r>
              <a:rPr lang="nl-NL" dirty="0" err="1"/>
              <a:t>Meister</a:t>
            </a:r>
            <a:r>
              <a:rPr lang="nl-NL" dirty="0"/>
              <a:t> Rongen </a:t>
            </a:r>
            <a:r>
              <a:rPr lang="nl-NL" dirty="0" err="1"/>
              <a:t>str</a:t>
            </a:r>
            <a:r>
              <a:rPr lang="nl-NL" dirty="0"/>
              <a:t>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52936"/>
            <a:ext cx="3909424" cy="301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56792"/>
            <a:ext cx="3412374" cy="48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435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7239000" cy="770344"/>
          </a:xfrm>
        </p:spPr>
        <p:txBody>
          <a:bodyPr/>
          <a:lstStyle/>
          <a:p>
            <a:r>
              <a:rPr lang="nl-NL" dirty="0"/>
              <a:t>Notenboom </a:t>
            </a:r>
            <a:r>
              <a:rPr lang="nl-NL" dirty="0" err="1"/>
              <a:t>Grad</a:t>
            </a:r>
            <a:r>
              <a:rPr lang="nl-NL" dirty="0"/>
              <a:t> </a:t>
            </a:r>
            <a:r>
              <a:rPr lang="nl-NL" dirty="0" err="1"/>
              <a:t>Poelsstr</a:t>
            </a:r>
            <a:r>
              <a:rPr lang="nl-NL" dirty="0"/>
              <a:t>. 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340768"/>
            <a:ext cx="3819214" cy="4990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08" y="4077072"/>
            <a:ext cx="3491007" cy="221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643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239000" cy="626328"/>
          </a:xfrm>
        </p:spPr>
        <p:txBody>
          <a:bodyPr/>
          <a:lstStyle/>
          <a:p>
            <a:pPr algn="ctr"/>
            <a:r>
              <a:rPr lang="nl-NL" dirty="0"/>
              <a:t>Kunstwerk </a:t>
            </a:r>
            <a:r>
              <a:rPr lang="nl-NL" dirty="0" err="1"/>
              <a:t>Sjer</a:t>
            </a:r>
            <a:r>
              <a:rPr lang="nl-NL" dirty="0"/>
              <a:t> Jacobs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99385"/>
            <a:ext cx="2186986" cy="297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365104"/>
            <a:ext cx="4032448" cy="2360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77" y="4581128"/>
            <a:ext cx="3413571" cy="202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63613"/>
            <a:ext cx="2054472" cy="2899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221" y="980728"/>
            <a:ext cx="1013259" cy="1195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276871"/>
            <a:ext cx="3188258" cy="209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07407"/>
            <a:ext cx="9715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32057"/>
            <a:ext cx="1069359" cy="87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4499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7239000" cy="986368"/>
          </a:xfrm>
        </p:spPr>
        <p:txBody>
          <a:bodyPr>
            <a:normAutofit fontScale="90000"/>
          </a:bodyPr>
          <a:lstStyle/>
          <a:p>
            <a:pPr algn="ctr"/>
            <a:br>
              <a:rPr lang="nl-NL" dirty="0"/>
            </a:br>
            <a:br>
              <a:rPr lang="nl-NL" dirty="0"/>
            </a:br>
            <a:r>
              <a:rPr lang="nl-NL" dirty="0"/>
              <a:t>Voorstel Kunstwerk America</a:t>
            </a:r>
            <a:br>
              <a:rPr lang="nl-NL" dirty="0"/>
            </a:br>
            <a:r>
              <a:rPr lang="nl-NL" dirty="0"/>
              <a:t>Boomkorven 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6449" y="509895"/>
            <a:ext cx="5125133" cy="7074912"/>
          </a:xfrm>
        </p:spPr>
      </p:pic>
    </p:spTree>
    <p:extLst>
      <p:ext uri="{BB962C8B-B14F-4D97-AF65-F5344CB8AC3E}">
        <p14:creationId xmlns:p14="http://schemas.microsoft.com/office/powerpoint/2010/main" val="1280775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Wat verwachten we nog meer 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3200" dirty="0"/>
              <a:t>Inbreng bewoners</a:t>
            </a:r>
          </a:p>
          <a:p>
            <a:r>
              <a:rPr lang="nl-NL" sz="3200" dirty="0"/>
              <a:t>Stukje onderhoud</a:t>
            </a:r>
          </a:p>
          <a:p>
            <a:r>
              <a:rPr lang="nl-NL" sz="3200" dirty="0"/>
              <a:t>Zorgen dat de appels en de noten opgegeten worden</a:t>
            </a:r>
          </a:p>
          <a:p>
            <a:endParaRPr lang="nl-NL" sz="3200" dirty="0"/>
          </a:p>
          <a:p>
            <a:r>
              <a:rPr lang="nl-NL" sz="3200" dirty="0"/>
              <a:t>Eigen ideeën ?? </a:t>
            </a:r>
          </a:p>
          <a:p>
            <a:r>
              <a:rPr lang="nl-NL" sz="3200" dirty="0"/>
              <a:t>Wat zouden jullie willen doen?  </a:t>
            </a:r>
          </a:p>
        </p:txBody>
      </p:sp>
    </p:spTree>
    <p:extLst>
      <p:ext uri="{BB962C8B-B14F-4D97-AF65-F5344CB8AC3E}">
        <p14:creationId xmlns:p14="http://schemas.microsoft.com/office/powerpoint/2010/main" val="460664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239000" cy="1143000"/>
          </a:xfrm>
        </p:spPr>
        <p:txBody>
          <a:bodyPr>
            <a:normAutofit/>
          </a:bodyPr>
          <a:lstStyle/>
          <a:p>
            <a:pPr algn="ctr"/>
            <a:r>
              <a:rPr lang="nl-NL" dirty="0"/>
              <a:t>Dank voor uw aandacht !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nl-NL" dirty="0"/>
          </a:p>
          <a:p>
            <a:endParaRPr lang="nl-NL" dirty="0"/>
          </a:p>
          <a:p>
            <a:pPr algn="ctr"/>
            <a:r>
              <a:rPr lang="nl-NL" sz="5400" dirty="0"/>
              <a:t>Vragen ? </a:t>
            </a:r>
          </a:p>
          <a:p>
            <a:pPr algn="ctr"/>
            <a:r>
              <a:rPr lang="nl-NL" sz="5400" dirty="0"/>
              <a:t>Opmerkingen </a:t>
            </a:r>
          </a:p>
          <a:p>
            <a:pPr algn="ctr"/>
            <a:endParaRPr lang="nl-NL" sz="5400" dirty="0"/>
          </a:p>
          <a:p>
            <a:pPr marL="0" indent="0" algn="ctr">
              <a:buNone/>
            </a:pPr>
            <a:r>
              <a:rPr lang="nl-NL" sz="3000" b="1" dirty="0"/>
              <a:t>Werkgroep:</a:t>
            </a:r>
            <a:r>
              <a:rPr lang="nl-NL" sz="3000" dirty="0"/>
              <a:t> Anita Rongen, Marion Heijnen, Ab Rongen, Marco Hesp, Jose Rongen en Hay Mulders.</a:t>
            </a:r>
          </a:p>
        </p:txBody>
      </p:sp>
    </p:spTree>
    <p:extLst>
      <p:ext uri="{BB962C8B-B14F-4D97-AF65-F5344CB8AC3E}">
        <p14:creationId xmlns:p14="http://schemas.microsoft.com/office/powerpoint/2010/main" val="4139455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83568" y="116632"/>
            <a:ext cx="7239000" cy="770344"/>
          </a:xfrm>
        </p:spPr>
        <p:txBody>
          <a:bodyPr/>
          <a:lstStyle/>
          <a:p>
            <a:r>
              <a:rPr lang="nl-NL" dirty="0"/>
              <a:t>Februari 2017 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284984"/>
            <a:ext cx="5170516" cy="3453938"/>
          </a:xfrm>
        </p:spPr>
      </p:pic>
      <p:pic>
        <p:nvPicPr>
          <p:cNvPr id="4" name="Tijdelijke aanduiding voor inhou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36712"/>
            <a:ext cx="5167088" cy="345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6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5167088" cy="3451225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140968"/>
            <a:ext cx="5292080" cy="353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1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7239000" cy="842352"/>
          </a:xfrm>
        </p:spPr>
        <p:txBody>
          <a:bodyPr/>
          <a:lstStyle/>
          <a:p>
            <a:pPr algn="ctr"/>
            <a:r>
              <a:rPr lang="nl-NL" dirty="0"/>
              <a:t>Opening 13 april 2017</a:t>
            </a: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68760"/>
            <a:ext cx="6940807" cy="5205605"/>
          </a:xfrm>
        </p:spPr>
      </p:pic>
    </p:spTree>
    <p:extLst>
      <p:ext uri="{BB962C8B-B14F-4D97-AF65-F5344CB8AC3E}">
        <p14:creationId xmlns:p14="http://schemas.microsoft.com/office/powerpoint/2010/main" val="2242890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7056784" cy="5292588"/>
          </a:xfrm>
        </p:spPr>
      </p:pic>
    </p:spTree>
    <p:extLst>
      <p:ext uri="{BB962C8B-B14F-4D97-AF65-F5344CB8AC3E}">
        <p14:creationId xmlns:p14="http://schemas.microsoft.com/office/powerpoint/2010/main" val="3094301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239000" cy="698336"/>
          </a:xfrm>
        </p:spPr>
        <p:txBody>
          <a:bodyPr>
            <a:normAutofit/>
          </a:bodyPr>
          <a:lstStyle/>
          <a:p>
            <a:r>
              <a:rPr lang="nl-NL" sz="3200" dirty="0" err="1"/>
              <a:t>Meister</a:t>
            </a:r>
            <a:r>
              <a:rPr lang="nl-NL" sz="3200" dirty="0"/>
              <a:t> Rongenstraat 17-6-2017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68760"/>
            <a:ext cx="7239000" cy="4835105"/>
          </a:xfrm>
        </p:spPr>
      </p:pic>
    </p:spTree>
    <p:extLst>
      <p:ext uri="{BB962C8B-B14F-4D97-AF65-F5344CB8AC3E}">
        <p14:creationId xmlns:p14="http://schemas.microsoft.com/office/powerpoint/2010/main" val="241529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12528"/>
            <a:ext cx="7706442" cy="5147321"/>
          </a:xfrm>
        </p:spPr>
      </p:pic>
    </p:spTree>
    <p:extLst>
      <p:ext uri="{BB962C8B-B14F-4D97-AF65-F5344CB8AC3E}">
        <p14:creationId xmlns:p14="http://schemas.microsoft.com/office/powerpoint/2010/main" val="797193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239000" cy="626328"/>
          </a:xfrm>
        </p:spPr>
        <p:txBody>
          <a:bodyPr>
            <a:normAutofit fontScale="90000"/>
          </a:bodyPr>
          <a:lstStyle/>
          <a:p>
            <a:r>
              <a:rPr lang="nl-NL" dirty="0"/>
              <a:t>Plaatsing infobord </a:t>
            </a:r>
            <a:r>
              <a:rPr lang="nl-NL" dirty="0" err="1"/>
              <a:t>Grad</a:t>
            </a:r>
            <a:r>
              <a:rPr lang="nl-NL" dirty="0"/>
              <a:t> Poels 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050" name="Picture 2" descr="C:\Users\Mulders\Documents\Mijn documenten\oudamerica\infoborden rongen\DSC036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33" y="1124744"/>
            <a:ext cx="7654044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823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7239000" cy="554320"/>
          </a:xfrm>
        </p:spPr>
        <p:txBody>
          <a:bodyPr>
            <a:normAutofit/>
          </a:bodyPr>
          <a:lstStyle/>
          <a:p>
            <a:r>
              <a:rPr lang="nl-NL" sz="2800" dirty="0"/>
              <a:t>Plaatsing infobord </a:t>
            </a:r>
            <a:r>
              <a:rPr lang="nl-NL" sz="2800" dirty="0" err="1"/>
              <a:t>Meister</a:t>
            </a:r>
            <a:r>
              <a:rPr lang="nl-NL" sz="2800" dirty="0"/>
              <a:t> rongen</a:t>
            </a:r>
          </a:p>
        </p:txBody>
      </p:sp>
      <p:pic>
        <p:nvPicPr>
          <p:cNvPr id="4" name="Picture 3" descr="C:\Users\Mulders\Documents\Mijn documenten\oudamerica\infoborden rongen\DSC036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7542500" cy="503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6523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vervloed">
  <a:themeElements>
    <a:clrScheme name="Overvloed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vervloed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vervloed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100</TotalTime>
  <Words>147</Words>
  <Application>Microsoft Office PowerPoint</Application>
  <PresentationFormat>Diavoorstelling (4:3)</PresentationFormat>
  <Paragraphs>35</Paragraphs>
  <Slides>18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2" baseType="lpstr">
      <vt:lpstr>Trebuchet MS</vt:lpstr>
      <vt:lpstr>Wingdings</vt:lpstr>
      <vt:lpstr>Wingdings 2</vt:lpstr>
      <vt:lpstr>Overvloed</vt:lpstr>
      <vt:lpstr>Info bijeenkomst 28-9-2017</vt:lpstr>
      <vt:lpstr>Februari 2017 </vt:lpstr>
      <vt:lpstr>PowerPoint-presentatie</vt:lpstr>
      <vt:lpstr>Opening 13 april 2017</vt:lpstr>
      <vt:lpstr>PowerPoint-presentatie</vt:lpstr>
      <vt:lpstr>Meister Rongenstraat 17-6-2017</vt:lpstr>
      <vt:lpstr>PowerPoint-presentatie</vt:lpstr>
      <vt:lpstr>Plaatsing infobord Grad Poels  </vt:lpstr>
      <vt:lpstr>Plaatsing infobord Meister rongen</vt:lpstr>
      <vt:lpstr>Totaalplan omgeving</vt:lpstr>
      <vt:lpstr>PowerPoint-presentatie</vt:lpstr>
      <vt:lpstr>Verdere plannen </vt:lpstr>
      <vt:lpstr>Appelboom Meister Rongen str.</vt:lpstr>
      <vt:lpstr>Notenboom Grad Poelsstr. </vt:lpstr>
      <vt:lpstr>Kunstwerk Sjer Jacobs </vt:lpstr>
      <vt:lpstr>  Voorstel Kunstwerk America Boomkorven </vt:lpstr>
      <vt:lpstr>Wat verwachten we nog meer ?</vt:lpstr>
      <vt:lpstr>Dank voor uw aandacht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 bijeenkomst 28-9-2017</dc:title>
  <dc:creator>Mulders</dc:creator>
  <cp:lastModifiedBy>hay mulders</cp:lastModifiedBy>
  <cp:revision>11</cp:revision>
  <dcterms:created xsi:type="dcterms:W3CDTF">2017-09-28T11:27:43Z</dcterms:created>
  <dcterms:modified xsi:type="dcterms:W3CDTF">2017-10-31T21:03:05Z</dcterms:modified>
</cp:coreProperties>
</file>