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53E82-67B9-4E3F-AB96-2774FB1B4C4D}" type="datetimeFigureOut">
              <a:rPr lang="nl-NL" smtClean="0"/>
              <a:t>31-10-2015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FDE46-9260-40EA-B530-0899F5CD128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http://3.bp.blogspot.com/-cfPiR9R6E58/UExlNpDk1fI/AAAAAAAAJfg/NFHWQwQfafY/s1600/SAM_1284.JPG"/>
          <p:cNvPicPr>
            <a:picLocks noChangeAspect="1" noChangeArrowheads="1"/>
          </p:cNvPicPr>
          <p:nvPr/>
        </p:nvPicPr>
        <p:blipFill>
          <a:blip r:embed="rId2" cstate="print"/>
          <a:srcRect l="9564" t="12753" r="23484" b="13920"/>
          <a:stretch>
            <a:fillRect/>
          </a:stretch>
        </p:blipFill>
        <p:spPr bwMode="auto">
          <a:xfrm>
            <a:off x="0" y="2276872"/>
            <a:ext cx="2195736" cy="1803640"/>
          </a:xfrm>
          <a:prstGeom prst="rect">
            <a:avLst/>
          </a:prstGeom>
          <a:noFill/>
        </p:spPr>
      </p:pic>
      <p:pic>
        <p:nvPicPr>
          <p:cNvPr id="1044" name="Picture 20" descr="http://blogimages.bloggen.be/smossertjesnorbertus/2719226-de8d16990fb6c81307227ba13c8acbb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7599"/>
            <a:ext cx="3200400" cy="3200401"/>
          </a:xfrm>
          <a:prstGeom prst="rect">
            <a:avLst/>
          </a:prstGeom>
          <a:noFill/>
        </p:spPr>
      </p:pic>
      <p:pic>
        <p:nvPicPr>
          <p:cNvPr id="1026" name="Picture 2" descr="http://www.stichtingopos.nl/images/7_ruitenvelde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838575" cy="2514600"/>
          </a:xfrm>
          <a:prstGeom prst="rect">
            <a:avLst/>
          </a:prstGeom>
          <a:noFill/>
        </p:spPr>
      </p:pic>
      <p:pic>
        <p:nvPicPr>
          <p:cNvPr id="1028" name="Picture 4" descr="http://www.froombosch.com/wp/wp-content/uploads/2014/10/141027-zonnepanelen-Ruitenvelder-3781-1024x56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9504" y="4377240"/>
            <a:ext cx="4464496" cy="2480760"/>
          </a:xfrm>
          <a:prstGeom prst="rect">
            <a:avLst/>
          </a:prstGeom>
          <a:noFill/>
        </p:spPr>
      </p:pic>
      <p:sp>
        <p:nvSpPr>
          <p:cNvPr id="1030" name="AutoShape 6" descr="Afbeeldingsresultaat voor obs ruitenvelder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32" name="Picture 8" descr="http://www.obsruitenvelder.nl/images/logos/logo-re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1916832"/>
            <a:ext cx="433113" cy="641648"/>
          </a:xfrm>
          <a:prstGeom prst="rect">
            <a:avLst/>
          </a:prstGeom>
          <a:noFill/>
        </p:spPr>
      </p:pic>
      <p:pic>
        <p:nvPicPr>
          <p:cNvPr id="1034" name="Picture 10" descr="obs Ruitenveld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1639" y="2064553"/>
            <a:ext cx="2976265" cy="572359"/>
          </a:xfrm>
          <a:prstGeom prst="rect">
            <a:avLst/>
          </a:prstGeom>
          <a:noFill/>
        </p:spPr>
      </p:pic>
      <p:pic>
        <p:nvPicPr>
          <p:cNvPr id="1036" name="Picture 12" descr="http://www.cnme.nl/userfiles/images/schooltuinen/4kantemtuin.jpg"/>
          <p:cNvPicPr>
            <a:picLocks noChangeAspect="1" noChangeArrowheads="1"/>
          </p:cNvPicPr>
          <p:nvPr/>
        </p:nvPicPr>
        <p:blipFill>
          <a:blip r:embed="rId8" cstate="print"/>
          <a:srcRect r="2669" b="2787"/>
          <a:stretch>
            <a:fillRect/>
          </a:stretch>
        </p:blipFill>
        <p:spPr bwMode="auto">
          <a:xfrm>
            <a:off x="2195736" y="2492896"/>
            <a:ext cx="4392488" cy="2376264"/>
          </a:xfrm>
          <a:prstGeom prst="rect">
            <a:avLst/>
          </a:prstGeom>
          <a:noFill/>
        </p:spPr>
      </p:pic>
      <p:pic>
        <p:nvPicPr>
          <p:cNvPr id="1038" name="Picture 14" descr="http://www.velt.nu/sites/files/content/afbeeldingen/onderwijs/schoolmoestuin_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31904" y="0"/>
            <a:ext cx="3912096" cy="2934072"/>
          </a:xfrm>
          <a:prstGeom prst="rect">
            <a:avLst/>
          </a:prstGeom>
          <a:noFill/>
        </p:spPr>
      </p:pic>
      <p:pic>
        <p:nvPicPr>
          <p:cNvPr id="1040" name="Picture 16" descr="https://encrypted-tbn0.gstatic.com/images?q=tbn:ANd9GcRKHwykQze3w2vIyyh17RZFohJ67158ZPItY05ulBDxOhX4nAgk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91880" y="0"/>
            <a:ext cx="2466975" cy="1847851"/>
          </a:xfrm>
          <a:prstGeom prst="rect">
            <a:avLst/>
          </a:prstGeom>
          <a:noFill/>
        </p:spPr>
      </p:pic>
      <p:pic>
        <p:nvPicPr>
          <p:cNvPr id="1042" name="Picture 18" descr="https://encrypted-tbn1.gstatic.com/images?q=tbn:ANd9GcSS7zGCopkG3ZsHf2Ac_tBSSCJBnHh5RJujPhU3LJXO7saL1imc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00825" y="2924944"/>
            <a:ext cx="2543175" cy="1800225"/>
          </a:xfrm>
          <a:prstGeom prst="rect">
            <a:avLst/>
          </a:prstGeom>
          <a:noFill/>
        </p:spPr>
      </p:pic>
      <p:pic>
        <p:nvPicPr>
          <p:cNvPr id="1048" name="Picture 24" descr="http://deswollenaer.nl/media/cache/post_img/uploads/moestuin.jpg"/>
          <p:cNvPicPr>
            <a:picLocks noChangeAspect="1" noChangeArrowheads="1"/>
          </p:cNvPicPr>
          <p:nvPr/>
        </p:nvPicPr>
        <p:blipFill>
          <a:blip r:embed="rId12" cstate="print"/>
          <a:srcRect r="22043"/>
          <a:stretch>
            <a:fillRect/>
          </a:stretch>
        </p:blipFill>
        <p:spPr bwMode="auto">
          <a:xfrm>
            <a:off x="3131840" y="4869160"/>
            <a:ext cx="1584176" cy="1988840"/>
          </a:xfrm>
          <a:prstGeom prst="rect">
            <a:avLst/>
          </a:prstGeom>
          <a:noFill/>
        </p:spPr>
      </p:pic>
      <p:pic>
        <p:nvPicPr>
          <p:cNvPr id="1050" name="Picture 26" descr="http://baby-en-kinderen.s3.amazonaws.com/school-moestuin.jpg"/>
          <p:cNvPicPr>
            <a:picLocks noChangeAspect="1" noChangeArrowheads="1"/>
          </p:cNvPicPr>
          <p:nvPr/>
        </p:nvPicPr>
        <p:blipFill>
          <a:blip r:embed="rId13" cstate="print"/>
          <a:srcRect l="10800" t="73299" r="17921" b="3705"/>
          <a:stretch>
            <a:fillRect/>
          </a:stretch>
        </p:blipFill>
        <p:spPr bwMode="auto">
          <a:xfrm>
            <a:off x="3779912" y="1844824"/>
            <a:ext cx="1475656" cy="715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marcele vK</dc:creator>
  <cp:lastModifiedBy>marcele vK</cp:lastModifiedBy>
  <cp:revision>2</cp:revision>
  <dcterms:created xsi:type="dcterms:W3CDTF">2015-10-31T19:13:29Z</dcterms:created>
  <dcterms:modified xsi:type="dcterms:W3CDTF">2015-10-31T20:30:27Z</dcterms:modified>
</cp:coreProperties>
</file>