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64" r:id="rId3"/>
    <p:sldId id="256" r:id="rId4"/>
    <p:sldId id="257" r:id="rId5"/>
    <p:sldId id="258" r:id="rId6"/>
    <p:sldId id="259" r:id="rId7"/>
    <p:sldId id="260" r:id="rId8"/>
    <p:sldId id="262" r:id="rId9"/>
    <p:sldId id="261" r:id="rId10"/>
    <p:sldId id="263" r:id="rId1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3E758E0-6AA4-41EB-AF62-4B1CBE031A21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7AD6DED-1353-4D5F-ACFA-D03E71DE6B7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9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D1EBF7-7247-4BD6-8A4C-680750430D1B}" type="slidenum">
              <a:t>3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99B1B1-7BB7-4E9A-94D7-B2C3A2F47AF6}" type="slidenum">
              <a:t>8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FC3778-CCFB-4AEE-888E-5D1FBF0FF9E2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73BB08-1E7D-4ECD-B5D1-3A1EF68D3E8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55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D37FB-4918-4C2D-A5C0-F4BE651BB6E6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2E1D41-A662-43C7-9685-32DADD732B6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3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D8FA92-9DD6-433B-B48A-AE5F7C81BAC7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E064C6-F2BF-4B98-875D-A3E6A49128E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3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BD305D-4BE4-4A97-B697-710B72178307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00DD82-05A7-4869-8AD9-62F9D2DE801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7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BBE2F9-C131-44C9-B2B5-1D6A82D20298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FA5F65-0994-40E4-A40E-D928AAD6F33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8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119063-5BFE-417A-87B4-455B94D0495B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7D7F00-BD1E-4236-AA1E-20E0FF59F65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8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F4FB71-823F-4113-A46F-AC199FCD64E4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8" name="Tijdelijke aanduiding voor voet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1BD067-C17A-46DE-809C-413E4EF68FF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3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F7523E-92A9-4419-A640-123D6A358E04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4" name="Tijdelijke aanduiding voor voet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6E8B6D-C6F1-43A4-AFB2-D34F0C7AED4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6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08896-02EE-44E2-9F93-DA28D7D0748C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3" name="Tijdelijke aanduiding voor voet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BBC57-70D2-470E-BFBC-E4243FCDAA3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0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1F5CB4-A3BC-4F42-8C18-033C8DC3C5AD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8CAD22-83E4-4A67-8B64-EE456EFCD5E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FD2B3E-18CF-4244-B536-5336EDB57B85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1F0DE4-8C3C-4F92-A9E9-6FD305A89D5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0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F0CB4C7-1DA2-48C8-ABDB-217537C1288C}" type="datetime1">
              <a:rPr lang="nl-NL"/>
              <a:pPr lvl="0"/>
              <a:t>23-1-2015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A08C697-02B2-4673-A83A-84B2F4B2CCA3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nl-NL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ergea.com/joomla320/images/pbw/kern_met_pi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2" y="908720"/>
            <a:ext cx="7200800" cy="59046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269215" y="0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b="1" dirty="0" smtClean="0"/>
              <a:t>Keldonk</a:t>
            </a:r>
            <a:endParaRPr lang="nl-NL" sz="9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sz="5400" b="1"/>
              <a:t> Keldonk kern met pit</a:t>
            </a:r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1" y="1484784"/>
            <a:ext cx="8280916" cy="45365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4009" y="3175674"/>
            <a:ext cx="1440161" cy="1224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012161" y="188640"/>
            <a:ext cx="9011347" cy="202027"/>
          </a:xfrm>
        </p:spPr>
        <p:txBody>
          <a:bodyPr/>
          <a:lstStyle/>
          <a:p>
            <a:endParaRPr lang="nl-NL"/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3811" y="-12161"/>
            <a:ext cx="6552727" cy="6867015"/>
          </a:xfrm>
        </p:spPr>
      </p:pic>
      <p:sp>
        <p:nvSpPr>
          <p:cNvPr id="4" name="Tekstvak 3"/>
          <p:cNvSpPr txBox="1"/>
          <p:nvPr/>
        </p:nvSpPr>
        <p:spPr>
          <a:xfrm>
            <a:off x="179515" y="836712"/>
            <a:ext cx="3528395" cy="50167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Voorstellen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Waarom meedoen?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Voor wie?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Het project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Het doel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323523" y="332658"/>
            <a:ext cx="3384377" cy="3267791"/>
          </a:xfrm>
        </p:spPr>
        <p:txBody>
          <a:bodyPr anchorCtr="0"/>
          <a:lstStyle/>
          <a:p>
            <a:pPr lvl="0" algn="l"/>
            <a:r>
              <a:rPr lang="nl-NL" b="1"/>
              <a:t>Vraag:</a:t>
            </a:r>
            <a:br>
              <a:rPr lang="nl-NL" b="1"/>
            </a:br>
            <a:r>
              <a:rPr lang="nl-NL" sz="2000" b="1"/>
              <a:t>-van wie is het park?</a:t>
            </a:r>
            <a:br>
              <a:rPr lang="nl-NL" sz="2000" b="1"/>
            </a:br>
            <a:r>
              <a:rPr lang="nl-NL" sz="2000" b="1"/>
              <a:t>-van wie is het plantsoen</a:t>
            </a:r>
            <a:br>
              <a:rPr lang="nl-NL" sz="2000" b="1"/>
            </a:br>
            <a:r>
              <a:rPr lang="nl-NL" sz="2000" b="1"/>
              <a:t>-van wie is de openbare ruimte?</a:t>
            </a:r>
            <a:br>
              <a:rPr lang="nl-NL" sz="2000" b="1"/>
            </a:br>
            <a:r>
              <a:rPr lang="nl-NL" sz="2000" b="1"/>
              <a:t>-van wie is ons dorp?</a:t>
            </a:r>
            <a:br>
              <a:rPr lang="nl-NL" sz="2000" b="1"/>
            </a:br>
            <a:endParaRPr lang="nl-NL" b="1"/>
          </a:p>
        </p:txBody>
      </p:sp>
      <p:sp>
        <p:nvSpPr>
          <p:cNvPr id="3" name="Ondertitel 2"/>
          <p:cNvSpPr txBox="1">
            <a:spLocks noGrp="1"/>
          </p:cNvSpPr>
          <p:nvPr>
            <p:ph type="subTitle" idx="1"/>
          </p:nvPr>
        </p:nvSpPr>
        <p:spPr>
          <a:xfrm>
            <a:off x="395532" y="3861044"/>
            <a:ext cx="2592287" cy="2448269"/>
          </a:xfrm>
        </p:spPr>
        <p:txBody>
          <a:bodyPr anchorCtr="0"/>
          <a:lstStyle/>
          <a:p>
            <a:pPr lvl="0" algn="l">
              <a:spcBef>
                <a:spcPts val="1000"/>
              </a:spcBef>
            </a:pPr>
            <a:r>
              <a:rPr lang="nl-NL" sz="4000" b="1">
                <a:solidFill>
                  <a:srgbClr val="000000"/>
                </a:solidFill>
              </a:rPr>
              <a:t>Antwoord:</a:t>
            </a:r>
          </a:p>
          <a:p>
            <a:pPr lvl="0" algn="l">
              <a:spcBef>
                <a:spcPts val="500"/>
              </a:spcBef>
            </a:pPr>
            <a:r>
              <a:rPr lang="nl-NL" sz="2000" b="1">
                <a:solidFill>
                  <a:srgbClr val="000000"/>
                </a:solidFill>
              </a:rPr>
              <a:t>Keldonk is van ons.</a:t>
            </a:r>
          </a:p>
          <a:p>
            <a:pPr lvl="0" algn="l">
              <a:spcBef>
                <a:spcPts val="500"/>
              </a:spcBef>
            </a:pPr>
            <a:endParaRPr lang="nl-NL" sz="2000" b="1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19874" y="167938"/>
            <a:ext cx="4968547" cy="6429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4"/>
          <p:cNvSpPr txBox="1">
            <a:spLocks noGrp="1"/>
          </p:cNvSpPr>
          <p:nvPr>
            <p:ph type="title"/>
          </p:nvPr>
        </p:nvSpPr>
        <p:spPr>
          <a:xfrm>
            <a:off x="323523" y="1556793"/>
            <a:ext cx="3096350" cy="864098"/>
          </a:xfrm>
        </p:spPr>
        <p:txBody>
          <a:bodyPr anchorCtr="0"/>
          <a:lstStyle/>
          <a:p>
            <a:pPr lvl="0" algn="l"/>
            <a:r>
              <a:rPr lang="nl-NL" sz="2800" b="1"/>
              <a:t>vrijwilligers </a:t>
            </a:r>
            <a:br>
              <a:rPr lang="nl-NL" sz="2800" b="1"/>
            </a:br>
            <a:r>
              <a:rPr lang="nl-NL" sz="2800" b="1"/>
              <a:t>burgerparticipatie</a:t>
            </a:r>
            <a:endParaRPr lang="nl-NL" sz="3600" b="1"/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3964" y="188640"/>
            <a:ext cx="4680511" cy="6552727"/>
          </a:xfrm>
        </p:spPr>
      </p:pic>
      <p:pic>
        <p:nvPicPr>
          <p:cNvPr id="4" name="Picture 4" descr="kanaalgraver-anderekan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3729" y="2564901"/>
            <a:ext cx="2133596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5532" y="4941170"/>
            <a:ext cx="2133596" cy="17281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7"/>
          <p:cNvSpPr txBox="1"/>
          <p:nvPr/>
        </p:nvSpPr>
        <p:spPr>
          <a:xfrm>
            <a:off x="251524" y="332658"/>
            <a:ext cx="4320475" cy="9233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5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kanaalgraver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51524" y="1340766"/>
            <a:ext cx="4464493" cy="864098"/>
          </a:xfrm>
        </p:spPr>
        <p:txBody>
          <a:bodyPr anchorCtr="0"/>
          <a:lstStyle/>
          <a:p>
            <a:pPr lvl="0" algn="l"/>
            <a:r>
              <a:rPr lang="nl-NL" sz="2500"/>
              <a:t>-vrijwilligerswerk gestructureerd</a:t>
            </a:r>
            <a:br>
              <a:rPr lang="nl-NL" sz="2500"/>
            </a:br>
            <a:r>
              <a:rPr lang="nl-NL" sz="2500"/>
              <a:t>-gereedschappen </a:t>
            </a:r>
            <a:br>
              <a:rPr lang="nl-NL" sz="2500"/>
            </a:br>
            <a:r>
              <a:rPr lang="nl-NL" sz="2500"/>
              <a:t>-opslagruimte</a:t>
            </a:r>
            <a:br>
              <a:rPr lang="nl-NL" sz="2500"/>
            </a:br>
            <a:endParaRPr lang="nl-NL" sz="2500"/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32035" y="1484784"/>
            <a:ext cx="3816422" cy="4824538"/>
          </a:xfrm>
          <a:ln w="9528">
            <a:solidFill>
              <a:srgbClr val="000000"/>
            </a:solidFill>
            <a:prstDash val="solid"/>
            <a:miter/>
          </a:ln>
        </p:spPr>
      </p:pic>
      <p:pic>
        <p:nvPicPr>
          <p:cNvPr id="4" name="Picture 4" descr="Nieuw gereedschap voor VCK  - Foto 7 van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6547" y="4581125"/>
            <a:ext cx="3549380" cy="216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6547" y="2348883"/>
            <a:ext cx="3549380" cy="21602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395532" y="260649"/>
            <a:ext cx="5400601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vrijwilligerscentrale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b="1"/>
              <a:t>projecten</a:t>
            </a:r>
          </a:p>
        </p:txBody>
      </p:sp>
      <p:pic>
        <p:nvPicPr>
          <p:cNvPr id="3" name="Picture 2" descr="Keldonk Kei Skon  - Foto 6 van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7240">
            <a:off x="5686023" y="951132"/>
            <a:ext cx="2633033" cy="185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20777329">
            <a:off x="338438" y="1173971"/>
            <a:ext cx="3192334" cy="23323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5820" y="1340766"/>
            <a:ext cx="2736305" cy="230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58591">
            <a:off x="5474219" y="2481920"/>
            <a:ext cx="3066431" cy="199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258957">
            <a:off x="539551" y="3428999"/>
            <a:ext cx="3456386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75020">
            <a:off x="2934665" y="3578029"/>
            <a:ext cx="3096085" cy="209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12030" y="4221089"/>
            <a:ext cx="3394261" cy="2304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sz="4800" b="1"/>
              <a:t>De volgende stap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Samenwerking (bedrijven en verenigingen)</a:t>
            </a:r>
          </a:p>
          <a:p>
            <a:pPr lvl="0"/>
            <a:r>
              <a:rPr lang="nl-NL"/>
              <a:t>Mensen verleiden om mee te gaan doen</a:t>
            </a:r>
          </a:p>
          <a:p>
            <a:pPr lvl="0"/>
            <a:r>
              <a:rPr lang="nl-NL"/>
              <a:t>Spraakmakend voorbeeld project</a:t>
            </a:r>
          </a:p>
          <a:p>
            <a:pPr lvl="0"/>
            <a:endParaRPr lang="nl-NL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515" y="3573018"/>
            <a:ext cx="3456386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9829" y="3573018"/>
            <a:ext cx="3456386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76053" y="3573018"/>
            <a:ext cx="3960440" cy="25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sz="5400" b="1"/>
              <a:t>Bloemen voor Keldonk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24" y="1124739"/>
            <a:ext cx="5048246" cy="355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214" y="3717035"/>
            <a:ext cx="8791571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69459" y="1102748"/>
            <a:ext cx="2304260" cy="286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8062" y="1078882"/>
            <a:ext cx="2592287" cy="29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1043604" y="2276874"/>
            <a:ext cx="5040556" cy="3168350"/>
          </a:xfr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69218" y="3988036"/>
            <a:ext cx="2038206" cy="2980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980730"/>
            <a:ext cx="8229600" cy="1440161"/>
          </a:xfrm>
        </p:spPr>
        <p:txBody>
          <a:bodyPr/>
          <a:lstStyle/>
          <a:p>
            <a:pPr lvl="0" algn="l"/>
            <a:r>
              <a:rPr lang="nl-NL" sz="5400" b="1"/>
              <a:t>Keldonk </a:t>
            </a:r>
            <a:br>
              <a:rPr lang="nl-NL" sz="5400" b="1"/>
            </a:br>
            <a:r>
              <a:rPr lang="nl-NL" sz="5400" b="1"/>
              <a:t/>
            </a:r>
            <a:br>
              <a:rPr lang="nl-NL" sz="5400" b="1"/>
            </a:br>
            <a:r>
              <a:rPr lang="nl-NL" sz="5400" b="1"/>
              <a:t/>
            </a:r>
            <a:br>
              <a:rPr lang="nl-NL" sz="5400" b="1"/>
            </a:br>
            <a:endParaRPr lang="nl-NL" sz="5400" b="1"/>
          </a:p>
        </p:txBody>
      </p:sp>
      <p:pic>
        <p:nvPicPr>
          <p:cNvPr id="3" name="Picture 2" descr="C:\Users\beheerder\Downloads\Logo Kern met Pit - voor alle gebrui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389" y="3041577"/>
            <a:ext cx="4320475" cy="381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1777" y="2996955"/>
            <a:ext cx="4214241" cy="3686175"/>
          </a:xfrm>
        </p:spPr>
      </p:pic>
      <p:sp>
        <p:nvSpPr>
          <p:cNvPr id="5" name="Tekstvak 4"/>
          <p:cNvSpPr txBox="1"/>
          <p:nvPr/>
        </p:nvSpPr>
        <p:spPr>
          <a:xfrm>
            <a:off x="323523" y="980730"/>
            <a:ext cx="7992889" cy="1754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-klein dorp weinig faciliteiten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-leefbaarheid door vrijwilligers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-vrijwilligers houden het dorp draaiend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73</Words>
  <Application>Microsoft Office PowerPoint</Application>
  <PresentationFormat>Diavoorstelling (4:3)</PresentationFormat>
  <Paragraphs>31</Paragraphs>
  <Slides>10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Kantoorthema</vt:lpstr>
      <vt:lpstr>PowerPoint-presentatie</vt:lpstr>
      <vt:lpstr>PowerPoint-presentatie</vt:lpstr>
      <vt:lpstr>Vraag: -van wie is het park? -van wie is het plantsoen -van wie is de openbare ruimte? -van wie is ons dorp? </vt:lpstr>
      <vt:lpstr>vrijwilligers  burgerparticipatie</vt:lpstr>
      <vt:lpstr>-vrijwilligerswerk gestructureerd -gereedschappen  -opslagruimte </vt:lpstr>
      <vt:lpstr>projecten</vt:lpstr>
      <vt:lpstr>De volgende stap</vt:lpstr>
      <vt:lpstr>Bloemen voor Keldonk</vt:lpstr>
      <vt:lpstr>Keldonk    </vt:lpstr>
      <vt:lpstr> Keldonk kern met pit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Vraag: van wie is het park? Van wie is de openbare ruimte? Van wie is o</dc:title>
  <dc:creator>beheerder</dc:creator>
  <cp:lastModifiedBy>beheerder</cp:lastModifiedBy>
  <cp:revision>33</cp:revision>
  <dcterms:created xsi:type="dcterms:W3CDTF">2015-01-01T18:34:14Z</dcterms:created>
  <dcterms:modified xsi:type="dcterms:W3CDTF">2015-01-23T20:38:43Z</dcterms:modified>
</cp:coreProperties>
</file>