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63" r:id="rId2"/>
    <p:sldId id="308" r:id="rId3"/>
    <p:sldId id="309" r:id="rId4"/>
    <p:sldId id="297" r:id="rId5"/>
    <p:sldId id="305" r:id="rId6"/>
    <p:sldId id="306" r:id="rId7"/>
    <p:sldId id="298" r:id="rId8"/>
    <p:sldId id="310" r:id="rId9"/>
    <p:sldId id="303" r:id="rId10"/>
    <p:sldId id="304" r:id="rId11"/>
    <p:sldId id="307" r:id="rId12"/>
    <p:sldId id="301" r:id="rId13"/>
    <p:sldId id="302" r:id="rId14"/>
    <p:sldId id="257" r:id="rId15"/>
    <p:sldId id="299" r:id="rId16"/>
    <p:sldId id="258" r:id="rId17"/>
    <p:sldId id="271" r:id="rId18"/>
    <p:sldId id="269" r:id="rId19"/>
    <p:sldId id="281" r:id="rId20"/>
    <p:sldId id="267" r:id="rId21"/>
    <p:sldId id="280" r:id="rId22"/>
    <p:sldId id="289" r:id="rId23"/>
    <p:sldId id="279" r:id="rId24"/>
    <p:sldId id="273" r:id="rId25"/>
    <p:sldId id="296" r:id="rId26"/>
    <p:sldId id="259" r:id="rId27"/>
    <p:sldId id="278" r:id="rId28"/>
    <p:sldId id="270" r:id="rId29"/>
    <p:sldId id="268" r:id="rId30"/>
    <p:sldId id="277" r:id="rId31"/>
    <p:sldId id="276" r:id="rId32"/>
    <p:sldId id="260" r:id="rId33"/>
    <p:sldId id="272" r:id="rId34"/>
    <p:sldId id="285" r:id="rId35"/>
    <p:sldId id="286" r:id="rId36"/>
    <p:sldId id="287" r:id="rId37"/>
    <p:sldId id="275" r:id="rId38"/>
    <p:sldId id="295" r:id="rId39"/>
    <p:sldId id="282" r:id="rId40"/>
    <p:sldId id="284" r:id="rId41"/>
    <p:sldId id="283" r:id="rId42"/>
    <p:sldId id="274" r:id="rId43"/>
    <p:sldId id="288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rutiger-Bold" panose="020B0604020202020204"/>
      <p:regular r:id="rId50"/>
    </p:embeddedFont>
    <p:embeddedFont>
      <p:font typeface="Frutiger-Roman" panose="020B0604020202020204"/>
      <p:regular r:id="rId51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71991-6502-453B-A0F2-A4D99F1BC9A9}" v="3" dt="2022-10-31T14:52:37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91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jeerd Hulsman" userId="dac0428a1d45960a" providerId="LiveId" clId="{23271991-6502-453B-A0F2-A4D99F1BC9A9}"/>
    <pc:docChg chg="undo custSel addSld delSld modSld sldOrd">
      <pc:chgData name="Tjeerd Hulsman" userId="dac0428a1d45960a" providerId="LiveId" clId="{23271991-6502-453B-A0F2-A4D99F1BC9A9}" dt="2022-10-31T15:00:22.120" v="4304" actId="115"/>
      <pc:docMkLst>
        <pc:docMk/>
      </pc:docMkLst>
      <pc:sldChg chg="ord">
        <pc:chgData name="Tjeerd Hulsman" userId="dac0428a1d45960a" providerId="LiveId" clId="{23271991-6502-453B-A0F2-A4D99F1BC9A9}" dt="2022-09-26T18:30:57.335" v="3"/>
        <pc:sldMkLst>
          <pc:docMk/>
          <pc:sldMk cId="3226964733" sldId="259"/>
        </pc:sldMkLst>
      </pc:sldChg>
      <pc:sldChg chg="del">
        <pc:chgData name="Tjeerd Hulsman" userId="dac0428a1d45960a" providerId="LiveId" clId="{23271991-6502-453B-A0F2-A4D99F1BC9A9}" dt="2022-09-29T19:31:35.614" v="2699" actId="2696"/>
        <pc:sldMkLst>
          <pc:docMk/>
          <pc:sldMk cId="4272428495" sldId="261"/>
        </pc:sldMkLst>
      </pc:sldChg>
      <pc:sldChg chg="modSp mod">
        <pc:chgData name="Tjeerd Hulsman" userId="dac0428a1d45960a" providerId="LiveId" clId="{23271991-6502-453B-A0F2-A4D99F1BC9A9}" dt="2022-09-15T10:15:22.188" v="1" actId="1076"/>
        <pc:sldMkLst>
          <pc:docMk/>
          <pc:sldMk cId="3179828430" sldId="283"/>
        </pc:sldMkLst>
        <pc:picChg chg="mod">
          <ac:chgData name="Tjeerd Hulsman" userId="dac0428a1d45960a" providerId="LiveId" clId="{23271991-6502-453B-A0F2-A4D99F1BC9A9}" dt="2022-09-15T10:15:22.188" v="1" actId="1076"/>
          <ac:picMkLst>
            <pc:docMk/>
            <pc:sldMk cId="3179828430" sldId="283"/>
            <ac:picMk id="4" creationId="{937F1276-7EA6-4D2B-96F3-20C8B8E67E18}"/>
          </ac:picMkLst>
        </pc:picChg>
      </pc:sldChg>
      <pc:sldChg chg="modSp mod">
        <pc:chgData name="Tjeerd Hulsman" userId="dac0428a1d45960a" providerId="LiveId" clId="{23271991-6502-453B-A0F2-A4D99F1BC9A9}" dt="2022-09-15T09:57:01.770" v="0" actId="1076"/>
        <pc:sldMkLst>
          <pc:docMk/>
          <pc:sldMk cId="2149456685" sldId="289"/>
        </pc:sldMkLst>
        <pc:picChg chg="mod">
          <ac:chgData name="Tjeerd Hulsman" userId="dac0428a1d45960a" providerId="LiveId" clId="{23271991-6502-453B-A0F2-A4D99F1BC9A9}" dt="2022-09-15T09:57:01.770" v="0" actId="1076"/>
          <ac:picMkLst>
            <pc:docMk/>
            <pc:sldMk cId="2149456685" sldId="289"/>
            <ac:picMk id="4" creationId="{4B776AB6-3EF4-47E0-942C-FB3CF170D779}"/>
          </ac:picMkLst>
        </pc:picChg>
      </pc:sldChg>
      <pc:sldChg chg="modSp mod">
        <pc:chgData name="Tjeerd Hulsman" userId="dac0428a1d45960a" providerId="LiveId" clId="{23271991-6502-453B-A0F2-A4D99F1BC9A9}" dt="2022-10-31T14:49:28.967" v="3980" actId="20577"/>
        <pc:sldMkLst>
          <pc:docMk/>
          <pc:sldMk cId="1615367963" sldId="297"/>
        </pc:sldMkLst>
        <pc:spChg chg="mod">
          <ac:chgData name="Tjeerd Hulsman" userId="dac0428a1d45960a" providerId="LiveId" clId="{23271991-6502-453B-A0F2-A4D99F1BC9A9}" dt="2022-09-29T19:01:44.240" v="1318" actId="20577"/>
          <ac:spMkLst>
            <pc:docMk/>
            <pc:sldMk cId="1615367963" sldId="297"/>
            <ac:spMk id="2" creationId="{E3852EC9-DCE6-48C7-92D7-EF68B1639BD0}"/>
          </ac:spMkLst>
        </pc:spChg>
        <pc:spChg chg="mod">
          <ac:chgData name="Tjeerd Hulsman" userId="dac0428a1d45960a" providerId="LiveId" clId="{23271991-6502-453B-A0F2-A4D99F1BC9A9}" dt="2022-10-31T14:49:28.967" v="3980" actId="20577"/>
          <ac:spMkLst>
            <pc:docMk/>
            <pc:sldMk cId="1615367963" sldId="297"/>
            <ac:spMk id="3" creationId="{09597611-1DD0-43E6-A288-38CFDF10CC90}"/>
          </ac:spMkLst>
        </pc:spChg>
      </pc:sldChg>
      <pc:sldChg chg="modSp mod">
        <pc:chgData name="Tjeerd Hulsman" userId="dac0428a1d45960a" providerId="LiveId" clId="{23271991-6502-453B-A0F2-A4D99F1BC9A9}" dt="2022-10-20T21:11:25.577" v="3837" actId="20577"/>
        <pc:sldMkLst>
          <pc:docMk/>
          <pc:sldMk cId="4101536206" sldId="298"/>
        </pc:sldMkLst>
        <pc:spChg chg="mod">
          <ac:chgData name="Tjeerd Hulsman" userId="dac0428a1d45960a" providerId="LiveId" clId="{23271991-6502-453B-A0F2-A4D99F1BC9A9}" dt="2022-09-29T18:34:37.516" v="369" actId="20577"/>
          <ac:spMkLst>
            <pc:docMk/>
            <pc:sldMk cId="4101536206" sldId="298"/>
            <ac:spMk id="2" creationId="{FFBBE037-7A70-483E-80D8-F0DC61DFEB3A}"/>
          </ac:spMkLst>
        </pc:spChg>
        <pc:spChg chg="mod">
          <ac:chgData name="Tjeerd Hulsman" userId="dac0428a1d45960a" providerId="LiveId" clId="{23271991-6502-453B-A0F2-A4D99F1BC9A9}" dt="2022-10-20T21:11:25.577" v="3837" actId="20577"/>
          <ac:spMkLst>
            <pc:docMk/>
            <pc:sldMk cId="4101536206" sldId="298"/>
            <ac:spMk id="3" creationId="{B2D0DCDE-0CAF-48AF-91B0-3D84E03753AA}"/>
          </ac:spMkLst>
        </pc:spChg>
      </pc:sldChg>
      <pc:sldChg chg="modSp new mod">
        <pc:chgData name="Tjeerd Hulsman" userId="dac0428a1d45960a" providerId="LiveId" clId="{23271991-6502-453B-A0F2-A4D99F1BC9A9}" dt="2022-10-31T14:56:37.792" v="4276" actId="20577"/>
        <pc:sldMkLst>
          <pc:docMk/>
          <pc:sldMk cId="4003873405" sldId="303"/>
        </pc:sldMkLst>
        <pc:spChg chg="mod">
          <ac:chgData name="Tjeerd Hulsman" userId="dac0428a1d45960a" providerId="LiveId" clId="{23271991-6502-453B-A0F2-A4D99F1BC9A9}" dt="2022-10-31T14:56:37.792" v="4276" actId="20577"/>
          <ac:spMkLst>
            <pc:docMk/>
            <pc:sldMk cId="4003873405" sldId="303"/>
            <ac:spMk id="2" creationId="{5A57339F-40AE-4486-8CD5-2571FD81E79A}"/>
          </ac:spMkLst>
        </pc:spChg>
        <pc:spChg chg="mod">
          <ac:chgData name="Tjeerd Hulsman" userId="dac0428a1d45960a" providerId="LiveId" clId="{23271991-6502-453B-A0F2-A4D99F1BC9A9}" dt="2022-10-31T14:56:15.420" v="4272" actId="20577"/>
          <ac:spMkLst>
            <pc:docMk/>
            <pc:sldMk cId="4003873405" sldId="303"/>
            <ac:spMk id="3" creationId="{0925516B-3879-D7E2-19E2-A6158B92436C}"/>
          </ac:spMkLst>
        </pc:spChg>
      </pc:sldChg>
      <pc:sldChg chg="modSp new mod">
        <pc:chgData name="Tjeerd Hulsman" userId="dac0428a1d45960a" providerId="LiveId" clId="{23271991-6502-453B-A0F2-A4D99F1BC9A9}" dt="2022-10-31T14:57:15.734" v="4288" actId="20577"/>
        <pc:sldMkLst>
          <pc:docMk/>
          <pc:sldMk cId="188571204" sldId="304"/>
        </pc:sldMkLst>
        <pc:spChg chg="mod">
          <ac:chgData name="Tjeerd Hulsman" userId="dac0428a1d45960a" providerId="LiveId" clId="{23271991-6502-453B-A0F2-A4D99F1BC9A9}" dt="2022-10-31T14:56:57.172" v="4278" actId="20577"/>
          <ac:spMkLst>
            <pc:docMk/>
            <pc:sldMk cId="188571204" sldId="304"/>
            <ac:spMk id="2" creationId="{647CB35F-352F-4E91-30F7-A1F5FD360E1B}"/>
          </ac:spMkLst>
        </pc:spChg>
        <pc:spChg chg="mod">
          <ac:chgData name="Tjeerd Hulsman" userId="dac0428a1d45960a" providerId="LiveId" clId="{23271991-6502-453B-A0F2-A4D99F1BC9A9}" dt="2022-10-31T14:57:15.734" v="4288" actId="20577"/>
          <ac:spMkLst>
            <pc:docMk/>
            <pc:sldMk cId="188571204" sldId="304"/>
            <ac:spMk id="3" creationId="{4970A69D-AE55-3492-2E8D-82EAEA0EB333}"/>
          </ac:spMkLst>
        </pc:spChg>
      </pc:sldChg>
      <pc:sldChg chg="modSp new mod">
        <pc:chgData name="Tjeerd Hulsman" userId="dac0428a1d45960a" providerId="LiveId" clId="{23271991-6502-453B-A0F2-A4D99F1BC9A9}" dt="2022-10-31T14:49:48.742" v="3983" actId="20577"/>
        <pc:sldMkLst>
          <pc:docMk/>
          <pc:sldMk cId="569790790" sldId="305"/>
        </pc:sldMkLst>
        <pc:spChg chg="mod">
          <ac:chgData name="Tjeerd Hulsman" userId="dac0428a1d45960a" providerId="LiveId" clId="{23271991-6502-453B-A0F2-A4D99F1BC9A9}" dt="2022-09-29T19:02:20.249" v="1335" actId="20577"/>
          <ac:spMkLst>
            <pc:docMk/>
            <pc:sldMk cId="569790790" sldId="305"/>
            <ac:spMk id="2" creationId="{4B556D37-85A6-C0AE-3809-1D63407C80B7}"/>
          </ac:spMkLst>
        </pc:spChg>
        <pc:spChg chg="mod">
          <ac:chgData name="Tjeerd Hulsman" userId="dac0428a1d45960a" providerId="LiveId" clId="{23271991-6502-453B-A0F2-A4D99F1BC9A9}" dt="2022-10-31T14:49:48.742" v="3983" actId="20577"/>
          <ac:spMkLst>
            <pc:docMk/>
            <pc:sldMk cId="569790790" sldId="305"/>
            <ac:spMk id="3" creationId="{32424407-2D89-C2A3-7166-995F5C9BAF8B}"/>
          </ac:spMkLst>
        </pc:spChg>
      </pc:sldChg>
      <pc:sldChg chg="modSp new mod">
        <pc:chgData name="Tjeerd Hulsman" userId="dac0428a1d45960a" providerId="LiveId" clId="{23271991-6502-453B-A0F2-A4D99F1BC9A9}" dt="2022-10-31T14:50:39.749" v="3991" actId="20577"/>
        <pc:sldMkLst>
          <pc:docMk/>
          <pc:sldMk cId="3923965006" sldId="306"/>
        </pc:sldMkLst>
        <pc:spChg chg="mod">
          <ac:chgData name="Tjeerd Hulsman" userId="dac0428a1d45960a" providerId="LiveId" clId="{23271991-6502-453B-A0F2-A4D99F1BC9A9}" dt="2022-09-29T19:02:54.998" v="1337"/>
          <ac:spMkLst>
            <pc:docMk/>
            <pc:sldMk cId="3923965006" sldId="306"/>
            <ac:spMk id="2" creationId="{1A708B56-D4ED-42AC-4BC0-8C20A498B8E6}"/>
          </ac:spMkLst>
        </pc:spChg>
        <pc:spChg chg="mod">
          <ac:chgData name="Tjeerd Hulsman" userId="dac0428a1d45960a" providerId="LiveId" clId="{23271991-6502-453B-A0F2-A4D99F1BC9A9}" dt="2022-10-31T14:50:39.749" v="3991" actId="20577"/>
          <ac:spMkLst>
            <pc:docMk/>
            <pc:sldMk cId="3923965006" sldId="306"/>
            <ac:spMk id="3" creationId="{B7BEB8D7-DEE8-AE6F-A5E1-111C00B99C06}"/>
          </ac:spMkLst>
        </pc:spChg>
      </pc:sldChg>
      <pc:sldChg chg="modSp new mod">
        <pc:chgData name="Tjeerd Hulsman" userId="dac0428a1d45960a" providerId="LiveId" clId="{23271991-6502-453B-A0F2-A4D99F1BC9A9}" dt="2022-09-29T19:22:29.667" v="2698" actId="20577"/>
        <pc:sldMkLst>
          <pc:docMk/>
          <pc:sldMk cId="1176310958" sldId="307"/>
        </pc:sldMkLst>
        <pc:spChg chg="mod">
          <ac:chgData name="Tjeerd Hulsman" userId="dac0428a1d45960a" providerId="LiveId" clId="{23271991-6502-453B-A0F2-A4D99F1BC9A9}" dt="2022-09-29T19:13:51.430" v="2027" actId="20577"/>
          <ac:spMkLst>
            <pc:docMk/>
            <pc:sldMk cId="1176310958" sldId="307"/>
            <ac:spMk id="2" creationId="{E0C6CF90-9E67-F143-B91C-4443E5A13C19}"/>
          </ac:spMkLst>
        </pc:spChg>
        <pc:spChg chg="mod">
          <ac:chgData name="Tjeerd Hulsman" userId="dac0428a1d45960a" providerId="LiveId" clId="{23271991-6502-453B-A0F2-A4D99F1BC9A9}" dt="2022-09-29T19:22:29.667" v="2698" actId="20577"/>
          <ac:spMkLst>
            <pc:docMk/>
            <pc:sldMk cId="1176310958" sldId="307"/>
            <ac:spMk id="3" creationId="{A30F20B0-219A-5E2B-4137-E1D682D92C59}"/>
          </ac:spMkLst>
        </pc:spChg>
      </pc:sldChg>
      <pc:sldChg chg="modSp new mod">
        <pc:chgData name="Tjeerd Hulsman" userId="dac0428a1d45960a" providerId="LiveId" clId="{23271991-6502-453B-A0F2-A4D99F1BC9A9}" dt="2022-10-31T14:59:20.896" v="4296" actId="115"/>
        <pc:sldMkLst>
          <pc:docMk/>
          <pc:sldMk cId="1854537712" sldId="308"/>
        </pc:sldMkLst>
        <pc:spChg chg="mod">
          <ac:chgData name="Tjeerd Hulsman" userId="dac0428a1d45960a" providerId="LiveId" clId="{23271991-6502-453B-A0F2-A4D99F1BC9A9}" dt="2022-10-20T21:02:06.446" v="3158" actId="20577"/>
          <ac:spMkLst>
            <pc:docMk/>
            <pc:sldMk cId="1854537712" sldId="308"/>
            <ac:spMk id="2" creationId="{C8357B00-D43E-1939-9E73-3018FD6E9F79}"/>
          </ac:spMkLst>
        </pc:spChg>
        <pc:spChg chg="mod">
          <ac:chgData name="Tjeerd Hulsman" userId="dac0428a1d45960a" providerId="LiveId" clId="{23271991-6502-453B-A0F2-A4D99F1BC9A9}" dt="2022-10-31T14:59:20.896" v="4296" actId="115"/>
          <ac:spMkLst>
            <pc:docMk/>
            <pc:sldMk cId="1854537712" sldId="308"/>
            <ac:spMk id="3" creationId="{466C3A41-6B60-FF3E-2314-F79F03951196}"/>
          </ac:spMkLst>
        </pc:spChg>
      </pc:sldChg>
      <pc:sldChg chg="modSp new mod">
        <pc:chgData name="Tjeerd Hulsman" userId="dac0428a1d45960a" providerId="LiveId" clId="{23271991-6502-453B-A0F2-A4D99F1BC9A9}" dt="2022-10-31T15:00:22.120" v="4304" actId="115"/>
        <pc:sldMkLst>
          <pc:docMk/>
          <pc:sldMk cId="186176076" sldId="309"/>
        </pc:sldMkLst>
        <pc:spChg chg="mod">
          <ac:chgData name="Tjeerd Hulsman" userId="dac0428a1d45960a" providerId="LiveId" clId="{23271991-6502-453B-A0F2-A4D99F1BC9A9}" dt="2022-10-20T21:09:03.796" v="3764" actId="20577"/>
          <ac:spMkLst>
            <pc:docMk/>
            <pc:sldMk cId="186176076" sldId="309"/>
            <ac:spMk id="2" creationId="{E34839B7-6956-DE0A-09AF-505B718BA9EC}"/>
          </ac:spMkLst>
        </pc:spChg>
        <pc:spChg chg="mod">
          <ac:chgData name="Tjeerd Hulsman" userId="dac0428a1d45960a" providerId="LiveId" clId="{23271991-6502-453B-A0F2-A4D99F1BC9A9}" dt="2022-10-31T15:00:22.120" v="4304" actId="115"/>
          <ac:spMkLst>
            <pc:docMk/>
            <pc:sldMk cId="186176076" sldId="309"/>
            <ac:spMk id="3" creationId="{ACCFFD31-CC7A-53B7-3ABC-0165A0477661}"/>
          </ac:spMkLst>
        </pc:spChg>
      </pc:sldChg>
      <pc:sldChg chg="modSp del mod">
        <pc:chgData name="Tjeerd Hulsman" userId="dac0428a1d45960a" providerId="LiveId" clId="{23271991-6502-453B-A0F2-A4D99F1BC9A9}" dt="2022-10-31T14:52:27.081" v="4002"/>
        <pc:sldMkLst>
          <pc:docMk/>
          <pc:sldMk cId="232949737" sldId="310"/>
        </pc:sldMkLst>
        <pc:spChg chg="mod">
          <ac:chgData name="Tjeerd Hulsman" userId="dac0428a1d45960a" providerId="LiveId" clId="{23271991-6502-453B-A0F2-A4D99F1BC9A9}" dt="2022-10-31T14:52:19.280" v="4001" actId="21"/>
          <ac:spMkLst>
            <pc:docMk/>
            <pc:sldMk cId="232949737" sldId="310"/>
            <ac:spMk id="3" creationId="{B2D0DCDE-0CAF-48AF-91B0-3D84E03753AA}"/>
          </ac:spMkLst>
        </pc:spChg>
      </pc:sldChg>
      <pc:sldChg chg="modSp mod">
        <pc:chgData name="Tjeerd Hulsman" userId="dac0428a1d45960a" providerId="LiveId" clId="{23271991-6502-453B-A0F2-A4D99F1BC9A9}" dt="2022-10-31T14:55:55.656" v="4268" actId="20577"/>
        <pc:sldMkLst>
          <pc:docMk/>
          <pc:sldMk cId="2079609649" sldId="310"/>
        </pc:sldMkLst>
        <pc:spChg chg="mod">
          <ac:chgData name="Tjeerd Hulsman" userId="dac0428a1d45960a" providerId="LiveId" clId="{23271991-6502-453B-A0F2-A4D99F1BC9A9}" dt="2022-10-31T14:55:55.656" v="4268" actId="20577"/>
          <ac:spMkLst>
            <pc:docMk/>
            <pc:sldMk cId="2079609649" sldId="310"/>
            <ac:spMk id="2" creationId="{FFBBE037-7A70-483E-80D8-F0DC61DFEB3A}"/>
          </ac:spMkLst>
        </pc:spChg>
        <pc:spChg chg="mod">
          <ac:chgData name="Tjeerd Hulsman" userId="dac0428a1d45960a" providerId="LiveId" clId="{23271991-6502-453B-A0F2-A4D99F1BC9A9}" dt="2022-10-31T14:55:46.839" v="4266" actId="20577"/>
          <ac:spMkLst>
            <pc:docMk/>
            <pc:sldMk cId="2079609649" sldId="310"/>
            <ac:spMk id="3" creationId="{B2D0DCDE-0CAF-48AF-91B0-3D84E03753A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59363-9473-486D-A184-D5B967742A8F}" type="datetimeFigureOut">
              <a:rPr lang="en-NL" smtClean="0"/>
              <a:t>10/31/2022</a:t>
            </a:fld>
            <a:endParaRPr lang="en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21018-BB0F-4DAF-989B-A51F4D736DB3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2335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D5EFC-F731-4E05-88CE-CD96B72A0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EDF9EF-2821-4AC7-A95A-E2906442A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utiger-Roman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E8A12E-B7A3-4618-B805-B26FAC33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5E6-F5A9-4F47-94B8-636ED218B0F8}" type="datetime8">
              <a:rPr lang="en-NL" smtClean="0"/>
              <a:t>10/31/2022 15:44</a:t>
            </a:fld>
            <a:endParaRPr lang="en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829772-199B-4DDA-9B21-582EE314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</a:t>
            </a:r>
            <a:r>
              <a:rPr lang="en-GB" dirty="0" err="1">
                <a:latin typeface="Frutiger-Roman" pitchFamily="2" charset="0"/>
              </a:rPr>
              <a:t>tuinadviesburo</a:t>
            </a:r>
            <a:r>
              <a:rPr lang="en-GB" dirty="0">
                <a:latin typeface="Frutiger-Roman" pitchFamily="2" charset="0"/>
              </a:rPr>
              <a:t> </a:t>
            </a:r>
            <a:r>
              <a:rPr lang="en-GB" dirty="0">
                <a:latin typeface="Frutiger-Bold" pitchFamily="2" charset="0"/>
              </a:rPr>
              <a:t>van </a:t>
            </a:r>
            <a:r>
              <a:rPr lang="en-GB" dirty="0" err="1">
                <a:latin typeface="Frutiger-Bold" pitchFamily="2" charset="0"/>
              </a:rPr>
              <a:t>Zon</a:t>
            </a:r>
            <a:endParaRPr lang="en-NL" dirty="0">
              <a:latin typeface="Frutiger-Bold" pitchFamily="2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5B9C75-2A88-416D-B30D-BD612768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utiger-Roman" pitchFamily="2" charset="0"/>
              </a:defRPr>
            </a:lvl1pPr>
          </a:lstStyle>
          <a:p>
            <a:fld id="{1EE7C4DE-8B41-433B-A60F-077A45484771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175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FE08A-C4BF-4275-BFDA-86B9F35F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AD2E7D-79C1-4A10-BBCF-CA3315DB1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rutiger-Roman" pitchFamily="2" charset="0"/>
              </a:defRPr>
            </a:lvl1pPr>
            <a:lvl2pPr>
              <a:defRPr>
                <a:latin typeface="Frutiger-Roman" pitchFamily="2" charset="0"/>
              </a:defRPr>
            </a:lvl2pPr>
            <a:lvl3pPr>
              <a:defRPr>
                <a:latin typeface="Frutiger-Roman" pitchFamily="2" charset="0"/>
              </a:defRPr>
            </a:lvl3pPr>
            <a:lvl4pPr>
              <a:defRPr>
                <a:latin typeface="Frutiger-Roman" pitchFamily="2" charset="0"/>
              </a:defRPr>
            </a:lvl4pPr>
            <a:lvl5pPr>
              <a:defRPr>
                <a:latin typeface="Frutiger-Roma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F3C90F-889A-4D9D-99FF-5FEAB7AF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2A878-BE62-4DB8-8E5E-4D53097751F6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9070A3-8F7D-489C-850E-300C52464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DF4F5F-C2B5-4CE7-82E2-98AB81FC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861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094BE44-716C-41C5-A68A-8B576DA55F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41F5744-3E59-4ED6-892E-B56B45350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Frutiger-Roman" pitchFamily="2" charset="0"/>
              </a:defRPr>
            </a:lvl1pPr>
            <a:lvl2pPr>
              <a:defRPr>
                <a:latin typeface="Frutiger-Roman" pitchFamily="2" charset="0"/>
              </a:defRPr>
            </a:lvl2pPr>
            <a:lvl3pPr>
              <a:defRPr>
                <a:latin typeface="Frutiger-Roman" pitchFamily="2" charset="0"/>
              </a:defRPr>
            </a:lvl3pPr>
            <a:lvl4pPr>
              <a:defRPr>
                <a:latin typeface="Frutiger-Roman" pitchFamily="2" charset="0"/>
              </a:defRPr>
            </a:lvl4pPr>
            <a:lvl5pPr>
              <a:defRPr>
                <a:latin typeface="Frutiger-Roma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7CCF9F-D490-4915-B2AF-226D12B6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1B4FF-1F05-42F7-A801-2DC6A4DC80F2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8CFCA7-73DB-4D45-AC0B-CC894C586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53834C-46E9-4732-B9F3-C2E4A04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9783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5D5A4-22BD-47DC-AD2A-47AA081D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4459C-C5F8-4D2F-B7D0-871897079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utiger-Roman" pitchFamily="2" charset="0"/>
              </a:defRPr>
            </a:lvl1pPr>
            <a:lvl2pPr>
              <a:defRPr>
                <a:latin typeface="Frutiger-Roman" pitchFamily="2" charset="0"/>
              </a:defRPr>
            </a:lvl2pPr>
            <a:lvl3pPr>
              <a:defRPr>
                <a:latin typeface="Frutiger-Roman" pitchFamily="2" charset="0"/>
              </a:defRPr>
            </a:lvl3pPr>
            <a:lvl4pPr>
              <a:defRPr>
                <a:latin typeface="Frutiger-Roman" pitchFamily="2" charset="0"/>
              </a:defRPr>
            </a:lvl4pPr>
            <a:lvl5pPr>
              <a:defRPr>
                <a:latin typeface="Frutiger-Roma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228194-E848-494F-AD20-38CFEC28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196E-8FDD-49CB-8B56-3CB210A1F738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4DE12E-8AF1-48DF-A742-7E6A1596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6BE36E-CCE8-4E01-BB41-BAA2AA2A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2322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1079B-9A92-4697-AF52-1C2BA313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3F6726-1912-43FB-ABCA-AB93D5A0B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utiger-Roman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CF2329-78D6-41DA-8370-93E5733C0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F0B6-C212-4DD7-8C22-49A6FB500067}" type="datetime8">
              <a:rPr lang="en-NL" smtClean="0"/>
              <a:t>10/31/2022 15:44</a:t>
            </a:fld>
            <a:endParaRPr lang="en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996E30-E482-4E12-AD93-A8D9C3B5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CDE6D4-3AFE-4024-A5F8-2549FF2F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8257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CA6C2-0A08-4E82-AAA2-BF0C147E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14B426-FAF5-4706-BB7D-0855E762F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Frutiger-Roman" pitchFamily="2" charset="0"/>
              </a:defRPr>
            </a:lvl1pPr>
            <a:lvl2pPr>
              <a:defRPr>
                <a:latin typeface="Frutiger-Roman" pitchFamily="2" charset="0"/>
              </a:defRPr>
            </a:lvl2pPr>
            <a:lvl3pPr>
              <a:defRPr>
                <a:latin typeface="Frutiger-Roman" pitchFamily="2" charset="0"/>
              </a:defRPr>
            </a:lvl3pPr>
            <a:lvl4pPr>
              <a:defRPr>
                <a:latin typeface="Frutiger-Roman" pitchFamily="2" charset="0"/>
              </a:defRPr>
            </a:lvl4pPr>
            <a:lvl5pPr>
              <a:defRPr>
                <a:latin typeface="Frutiger-Roma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B56C19-FF51-468D-B834-2E25C87B4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Frutiger-Roman" pitchFamily="2" charset="0"/>
              </a:defRPr>
            </a:lvl1pPr>
            <a:lvl2pPr>
              <a:defRPr>
                <a:latin typeface="Frutiger-Roman" pitchFamily="2" charset="0"/>
              </a:defRPr>
            </a:lvl2pPr>
            <a:lvl3pPr>
              <a:defRPr>
                <a:latin typeface="Frutiger-Roman" pitchFamily="2" charset="0"/>
              </a:defRPr>
            </a:lvl3pPr>
            <a:lvl4pPr>
              <a:defRPr>
                <a:latin typeface="Frutiger-Roman" pitchFamily="2" charset="0"/>
              </a:defRPr>
            </a:lvl4pPr>
            <a:lvl5pPr>
              <a:defRPr>
                <a:latin typeface="Frutiger-Roma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AE19D6-5ECE-460E-BEFC-31F25CF4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BAD3-4EF7-4B8C-8DEB-917825FFDB01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38B31ED-E12E-4CB4-A6A9-E2817F66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32D09E-626E-40E1-8B19-75B27EED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2519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0DD9E-9806-4F07-A584-939BF284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F9AB82-F8E0-41E6-9CFB-3D8CFD03F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Frutiger-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798D4C2-FC2B-4236-A7FF-A57D72D46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Frutiger-Roman" pitchFamily="2" charset="0"/>
              </a:defRPr>
            </a:lvl1pPr>
            <a:lvl2pPr>
              <a:defRPr>
                <a:latin typeface="Frutiger-Roman" pitchFamily="2" charset="0"/>
              </a:defRPr>
            </a:lvl2pPr>
            <a:lvl3pPr>
              <a:defRPr>
                <a:latin typeface="Frutiger-Roman" pitchFamily="2" charset="0"/>
              </a:defRPr>
            </a:lvl3pPr>
            <a:lvl4pPr>
              <a:defRPr>
                <a:latin typeface="Frutiger-Roman" pitchFamily="2" charset="0"/>
              </a:defRPr>
            </a:lvl4pPr>
            <a:lvl5pPr>
              <a:defRPr>
                <a:latin typeface="Frutiger-Roma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6FC261-0A64-4DC0-A847-02421B8BC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Frutiger-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A90E23-DB01-4D09-B2DE-8DBE9A05E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Frutiger-Roman" pitchFamily="2" charset="0"/>
              </a:defRPr>
            </a:lvl1pPr>
            <a:lvl2pPr>
              <a:defRPr>
                <a:latin typeface="Frutiger-Roman" pitchFamily="2" charset="0"/>
              </a:defRPr>
            </a:lvl2pPr>
            <a:lvl3pPr>
              <a:defRPr>
                <a:latin typeface="Frutiger-Roman" pitchFamily="2" charset="0"/>
              </a:defRPr>
            </a:lvl3pPr>
            <a:lvl4pPr>
              <a:defRPr>
                <a:latin typeface="Frutiger-Roman" pitchFamily="2" charset="0"/>
              </a:defRPr>
            </a:lvl4pPr>
            <a:lvl5pPr>
              <a:defRPr>
                <a:latin typeface="Frutiger-Roma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7A4D999-B631-457A-B015-A050C90C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07DEA-8103-417F-A728-C927DF8C4CB3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38CCE47-08EC-4F40-BB9C-62253414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B8B21A6-52BB-44F0-92B6-40527E49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8272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03141-5B2B-4AFC-93AC-105F2C16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91B1E23-AE62-41B4-AF68-1AC4B4AD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3723-DD8E-45AA-AA13-C317F8D56BFA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118A15-BFDB-4AFD-8FD0-C16066EF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AB8E99-0E00-4811-AE9A-E8DCCFDCC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638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73A53A3-E23F-4315-95C2-4694CCA00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1676-40E9-474F-8DEC-DC3101623BB3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7D0C29-0680-4826-8EA2-1E89F09D5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EAEDA9-8498-4446-92DC-29B41B8B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368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E6C2B-8136-46DB-89B9-D01B5BE0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43F12B-E2AB-48D8-A653-EA9E8B684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Frutiger-Roman" pitchFamily="2" charset="0"/>
              </a:defRPr>
            </a:lvl1pPr>
            <a:lvl2pPr>
              <a:defRPr sz="2800">
                <a:latin typeface="Frutiger-Roman" pitchFamily="2" charset="0"/>
              </a:defRPr>
            </a:lvl2pPr>
            <a:lvl3pPr>
              <a:defRPr sz="2400">
                <a:latin typeface="Frutiger-Roman" pitchFamily="2" charset="0"/>
              </a:defRPr>
            </a:lvl3pPr>
            <a:lvl4pPr>
              <a:defRPr sz="2000">
                <a:latin typeface="Frutiger-Roman" pitchFamily="2" charset="0"/>
              </a:defRPr>
            </a:lvl4pPr>
            <a:lvl5pPr>
              <a:defRPr sz="2000">
                <a:latin typeface="Frutiger-Roman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6A06D5-37C4-4D8E-9493-EFF236DE1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Frutiger-Roman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7E76FB-04B8-4BF6-97A3-7C8E6B3B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B7A3-5DCA-4BE4-A019-D699F4C8580F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3A1E1D9-DF85-46BA-B8BB-7A89598C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422215-F4E1-49F4-8D6E-7ECE4D32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365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2CFDF-8227-4E31-B904-C8B4BAF9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Frutiger-Bold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851FDD9-83FB-4C29-A685-25BF330AC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Frutiger-Roman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07BBD5-0A8F-448B-BCC9-EF4873534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Frutiger-Roman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FF9961-AC13-44B9-8F55-0EF5862A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D29-94A5-4CC2-9D90-E0265397DA73}" type="datetime8">
              <a:rPr lang="en-NL" smtClean="0"/>
              <a:t>10/31/2022 15:44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AAE0ED-FC76-4718-AE91-02F8F0F3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9B8050-08D0-4144-ACFD-29814D19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C4DE-8B41-433B-A60F-077A45484771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33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ADF8301-D450-4CA2-894A-274D3DE7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9ABD29-2925-4B13-AC32-49E8CE1BE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4BFD2C-A364-4441-ABFD-681CFBF2D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utiger-Roman" pitchFamily="2" charset="0"/>
              </a:defRPr>
            </a:lvl1pPr>
          </a:lstStyle>
          <a:p>
            <a:fld id="{63043379-FB96-4B5D-8F2E-6DCAB8718B97}" type="datetime8">
              <a:rPr lang="en-NL" smtClean="0"/>
              <a:t>10/31/2022 15:44</a:t>
            </a:fld>
            <a:endParaRPr lang="en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B7E66E-5297-46A7-A7E2-6C261EEF3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© </a:t>
            </a:r>
            <a:r>
              <a:rPr lang="en-GB" dirty="0" err="1">
                <a:latin typeface="Frutiger-Roman" pitchFamily="2" charset="0"/>
              </a:rPr>
              <a:t>tuinadviesburo</a:t>
            </a:r>
            <a:r>
              <a:rPr lang="en-GB" dirty="0">
                <a:latin typeface="Frutiger-Roman" pitchFamily="2" charset="0"/>
              </a:rPr>
              <a:t> </a:t>
            </a:r>
            <a:r>
              <a:rPr lang="en-GB" dirty="0">
                <a:latin typeface="Frutiger-Bold" pitchFamily="2" charset="0"/>
              </a:rPr>
              <a:t>van </a:t>
            </a:r>
            <a:r>
              <a:rPr lang="en-GB" dirty="0" err="1">
                <a:latin typeface="Frutiger-Bold" pitchFamily="2" charset="0"/>
              </a:rPr>
              <a:t>Zon</a:t>
            </a:r>
            <a:endParaRPr lang="en-NL" dirty="0">
              <a:latin typeface="Frutiger-Bold" pitchFamily="2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DFECB5-364F-4E2E-A5C1-79E72340B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rutiger-Roman" pitchFamily="2" charset="0"/>
              </a:defRPr>
            </a:lvl1pPr>
          </a:lstStyle>
          <a:p>
            <a:fld id="{1EE7C4DE-8B41-433B-A60F-077A45484771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000754D-070D-44C4-9D11-BA7FD115FA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3" y="5743101"/>
            <a:ext cx="701367" cy="10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4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utiger-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utiger-Roman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utiger-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-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-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-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F91964-D35E-4180-B813-7B07C144F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58247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Ontwerpplan </a:t>
            </a:r>
            <a:br>
              <a:rPr lang="nl-NL" dirty="0"/>
            </a:br>
            <a:r>
              <a:rPr lang="nl-NL" dirty="0" err="1"/>
              <a:t>Dufay</a:t>
            </a:r>
            <a:r>
              <a:rPr lang="nl-NL" dirty="0"/>
              <a:t> buurttuin</a:t>
            </a:r>
            <a:br>
              <a:rPr lang="nl-NL" dirty="0"/>
            </a:br>
            <a:r>
              <a:rPr lang="nl-NL" dirty="0"/>
              <a:t>&amp;</a:t>
            </a:r>
            <a:br>
              <a:rPr lang="nl-NL" dirty="0"/>
            </a:br>
            <a:r>
              <a:rPr lang="nl-NL" dirty="0"/>
              <a:t>bouwschetsen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9A11EC1-A1D4-4BE6-A76A-891D9E3582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55424F-733F-464B-A486-B3CBCF01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</a:t>
            </a:r>
            <a:r>
              <a:rPr lang="en-GB">
                <a:latin typeface="Frutiger-Roman" pitchFamily="2" charset="0"/>
              </a:rPr>
              <a:t>tuinadviesburo </a:t>
            </a:r>
            <a:r>
              <a:rPr lang="en-GB">
                <a:latin typeface="Frutiger-Bold" pitchFamily="2" charset="0"/>
              </a:rPr>
              <a:t>van Zon</a:t>
            </a:r>
            <a:endParaRPr lang="en-NL" dirty="0">
              <a:latin typeface="Frutiger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871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CB35F-352F-4E91-30F7-A1F5FD36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wij staan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70A69D-AE55-3492-2E8D-82EAEA0EB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Augustus bouwwerken fase 1 gereed in buurttuin</a:t>
            </a:r>
          </a:p>
          <a:p>
            <a:r>
              <a:rPr lang="nl-NL" dirty="0"/>
              <a:t>September start </a:t>
            </a:r>
            <a:r>
              <a:rPr lang="nl-NL" dirty="0" err="1"/>
              <a:t>crowdfunding</a:t>
            </a:r>
            <a:r>
              <a:rPr lang="nl-NL" dirty="0"/>
              <a:t> op openingsfeest in de buurttuin. Opbrengst per eind september € 1.500</a:t>
            </a:r>
          </a:p>
          <a:p>
            <a:r>
              <a:rPr lang="nl-NL" dirty="0"/>
              <a:t>September tegel wippen en bordercontouren aanleggen</a:t>
            </a:r>
          </a:p>
          <a:p>
            <a:r>
              <a:rPr lang="nl-NL" dirty="0"/>
              <a:t>Oktober uitgraven zandgrond in borders en afvoeren.</a:t>
            </a:r>
          </a:p>
          <a:p>
            <a:r>
              <a:rPr lang="nl-NL" dirty="0"/>
              <a:t>Oktober borders en wadi vullen met zwarte aarde</a:t>
            </a:r>
          </a:p>
          <a:p>
            <a:r>
              <a:rPr lang="nl-NL" dirty="0"/>
              <a:t>Oktober/November insectenhotels bouwen en vullen met schoolkinderen van de basisschool de Leertuin (</a:t>
            </a:r>
            <a:r>
              <a:rPr lang="nl-NL" dirty="0" err="1"/>
              <a:t>Elout</a:t>
            </a:r>
            <a:r>
              <a:rPr lang="nl-NL" dirty="0"/>
              <a:t>)</a:t>
            </a:r>
          </a:p>
          <a:p>
            <a:r>
              <a:rPr lang="nl-NL" dirty="0"/>
              <a:t>November aanplant van bollen, planten, struiken en heesters in wadi en borders.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10DD5B-93B8-9692-4A07-AB2F8ED2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8571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6CF90-9E67-F143-B91C-4443E5A1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Blik vooruit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0F20B0-219A-5E2B-4137-E1D682D92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Gesprekken met </a:t>
            </a:r>
            <a:r>
              <a:rPr lang="nl-NL" dirty="0" err="1"/>
              <a:t>ZuiderMRKT</a:t>
            </a:r>
            <a:r>
              <a:rPr lang="nl-NL" dirty="0"/>
              <a:t> over samen fase 2 en 3 van de Buurttuin te realiseren en samen het beheer vormgeven</a:t>
            </a:r>
          </a:p>
          <a:p>
            <a:r>
              <a:rPr lang="nl-NL" dirty="0"/>
              <a:t>Afspraken met de Leertuin om met kinderen activiteiten rond tuinieren, gezonde voeding (samen koken) te starten</a:t>
            </a:r>
          </a:p>
          <a:p>
            <a:r>
              <a:rPr lang="nl-NL" dirty="0"/>
              <a:t>Buurtondernemers verbinden met de Buurttuin</a:t>
            </a:r>
          </a:p>
          <a:p>
            <a:r>
              <a:rPr lang="nl-NL" dirty="0"/>
              <a:t>November plannen voor fase 2 en 3 concreet maken met nieuwe partners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i="1" dirty="0">
                <a:solidFill>
                  <a:srgbClr val="00B050"/>
                </a:solidFill>
              </a:rPr>
              <a:t>Zo realiseren wij samen een groenere en duurzamer buurt, waar bewoners samen de handen uit de mouwen steken. Dat is de basis voor nieuwe vriendschappen, verbinding en vitale buurtbewoners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0808AA-8035-2CAA-58CE-D098AE5C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631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7E96C23-D5CA-43F2-9DE4-F8ACB2AE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C647DDB-EF72-4B53-B302-5BFE2F625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50" y="1950"/>
            <a:ext cx="10360554" cy="68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0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5862D51-CD46-4AFC-8E8C-E2AFA25C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F580A9-D3DE-4717-BA96-1875E752A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0"/>
            <a:ext cx="1002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48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DA027-0F8F-4C55-AA35-1D8E0AE2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Aanleg</a:t>
            </a:r>
            <a:r>
              <a:rPr lang="en-GB" dirty="0"/>
              <a:t> in 3 </a:t>
            </a:r>
            <a:r>
              <a:rPr lang="en-GB" dirty="0" err="1"/>
              <a:t>fasen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1DB9B4-5DD4-4858-BECC-DE4CFDD10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err="1"/>
              <a:t>Eerst</a:t>
            </a:r>
            <a:r>
              <a:rPr lang="en-GB" dirty="0"/>
              <a:t> </a:t>
            </a:r>
            <a:r>
              <a:rPr lang="en-GB" dirty="0" err="1"/>
              <a:t>bomen</a:t>
            </a:r>
            <a:r>
              <a:rPr lang="en-GB" dirty="0"/>
              <a:t> </a:t>
            </a:r>
            <a:r>
              <a:rPr lang="en-GB" dirty="0" err="1"/>
              <a:t>kappen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Fase</a:t>
            </a:r>
            <a:r>
              <a:rPr lang="en-GB" dirty="0"/>
              <a:t> 1 – </a:t>
            </a:r>
            <a:r>
              <a:rPr lang="en-GB" dirty="0" err="1"/>
              <a:t>Buurtkamer</a:t>
            </a:r>
            <a:r>
              <a:rPr lang="en-GB" dirty="0"/>
              <a:t> tot </a:t>
            </a:r>
            <a:r>
              <a:rPr lang="en-GB" dirty="0" err="1"/>
              <a:t>einde</a:t>
            </a:r>
            <a:r>
              <a:rPr lang="en-GB" dirty="0"/>
              <a:t> </a:t>
            </a:r>
            <a:r>
              <a:rPr lang="en-GB" dirty="0" err="1"/>
              <a:t>gebouw</a:t>
            </a:r>
            <a:endParaRPr lang="en-GB" dirty="0"/>
          </a:p>
          <a:p>
            <a:r>
              <a:rPr lang="en-GB" dirty="0" err="1"/>
              <a:t>Fase</a:t>
            </a:r>
            <a:r>
              <a:rPr lang="en-GB" dirty="0"/>
              <a:t> 2 – Achter </a:t>
            </a:r>
            <a:r>
              <a:rPr lang="en-GB" dirty="0" err="1"/>
              <a:t>gebouw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werkkeet</a:t>
            </a:r>
            <a:endParaRPr lang="en-GB" dirty="0"/>
          </a:p>
          <a:p>
            <a:r>
              <a:rPr lang="en-GB" dirty="0" err="1"/>
              <a:t>Fase</a:t>
            </a:r>
            <a:r>
              <a:rPr lang="en-GB" dirty="0"/>
              <a:t> 3 – </a:t>
            </a:r>
            <a:r>
              <a:rPr lang="en-GB" dirty="0" err="1"/>
              <a:t>Middenachter</a:t>
            </a:r>
            <a:endParaRPr lang="en-GB" dirty="0"/>
          </a:p>
          <a:p>
            <a:endParaRPr lang="en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C28D8A-0CCA-4EA4-96DC-925E0BB71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EDE384-E6DA-49F6-AE76-69DCDCBFD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07" y="0"/>
            <a:ext cx="6555850" cy="55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04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199DD-9875-4D82-8268-3BCB222E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84380"/>
          </a:xfrm>
        </p:spPr>
        <p:txBody>
          <a:bodyPr>
            <a:normAutofit/>
          </a:bodyPr>
          <a:lstStyle/>
          <a:p>
            <a:r>
              <a:rPr lang="nl-NL" sz="4000" dirty="0"/>
              <a:t>Bouwfasen uitgewerkt &amp; bouwschetsen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F0837C-BA80-4CA2-9344-39D50683C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387815-8BD6-47D1-98A7-AA6F2A91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745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5CB64-B238-4BE3-BE2C-76B91ADF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Fase</a:t>
            </a:r>
            <a:r>
              <a:rPr lang="en-GB" dirty="0"/>
              <a:t> 1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2637F7-2849-4A7F-A213-76FD3CF47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898557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Bestellen</a:t>
            </a:r>
            <a:r>
              <a:rPr lang="en-GB" dirty="0"/>
              <a:t> </a:t>
            </a:r>
            <a:r>
              <a:rPr lang="en-GB" dirty="0" err="1"/>
              <a:t>materialen</a:t>
            </a:r>
            <a:r>
              <a:rPr lang="en-GB" dirty="0"/>
              <a:t>	</a:t>
            </a:r>
          </a:p>
          <a:p>
            <a:r>
              <a:rPr lang="en-GB" dirty="0"/>
              <a:t>Put </a:t>
            </a:r>
            <a:r>
              <a:rPr lang="en-GB" dirty="0" err="1"/>
              <a:t>slaan</a:t>
            </a:r>
            <a:r>
              <a:rPr lang="en-GB" dirty="0"/>
              <a:t>	</a:t>
            </a:r>
          </a:p>
          <a:p>
            <a:r>
              <a:rPr lang="en-GB" dirty="0" err="1"/>
              <a:t>Kabels</a:t>
            </a:r>
            <a:r>
              <a:rPr lang="en-GB" dirty="0"/>
              <a:t>	</a:t>
            </a:r>
          </a:p>
          <a:p>
            <a:r>
              <a:rPr lang="en-GB" dirty="0" err="1"/>
              <a:t>Waterleidingen</a:t>
            </a:r>
            <a:r>
              <a:rPr lang="en-GB" dirty="0"/>
              <a:t>	</a:t>
            </a:r>
          </a:p>
          <a:p>
            <a:r>
              <a:rPr lang="en-GB" dirty="0" err="1"/>
              <a:t>Uitzetten</a:t>
            </a:r>
            <a:r>
              <a:rPr lang="en-GB" dirty="0"/>
              <a:t>	</a:t>
            </a:r>
          </a:p>
          <a:p>
            <a:r>
              <a:rPr lang="en-GB" dirty="0" err="1"/>
              <a:t>Zandcunet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straten</a:t>
            </a:r>
            <a:r>
              <a:rPr lang="en-GB" dirty="0"/>
              <a:t>	</a:t>
            </a:r>
          </a:p>
          <a:p>
            <a:r>
              <a:rPr lang="en-GB" dirty="0"/>
              <a:t>GPK	</a:t>
            </a:r>
          </a:p>
          <a:p>
            <a:r>
              <a:rPr lang="en-GB" dirty="0" err="1"/>
              <a:t>Palissaden</a:t>
            </a:r>
            <a:r>
              <a:rPr lang="en-GB" dirty="0"/>
              <a:t> wand	</a:t>
            </a:r>
          </a:p>
          <a:p>
            <a:r>
              <a:rPr lang="en-GB" dirty="0"/>
              <a:t>Pergola </a:t>
            </a:r>
            <a:r>
              <a:rPr lang="en-GB" dirty="0" err="1"/>
              <a:t>bouwen</a:t>
            </a:r>
            <a:r>
              <a:rPr lang="en-GB" dirty="0"/>
              <a:t>	</a:t>
            </a:r>
          </a:p>
          <a:p>
            <a:r>
              <a:rPr lang="en-GB" dirty="0" err="1"/>
              <a:t>Hekwerk</a:t>
            </a:r>
            <a:r>
              <a:rPr lang="en-GB" dirty="0"/>
              <a:t> </a:t>
            </a:r>
            <a:r>
              <a:rPr lang="en-GB" dirty="0" err="1"/>
              <a:t>plaatsen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containers	</a:t>
            </a:r>
          </a:p>
          <a:p>
            <a:endParaRPr lang="en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21BE22-2B8C-4E0D-9285-31BE2D3A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89380DE-801C-4408-BA84-1C95F387E35A}"/>
              </a:ext>
            </a:extLst>
          </p:cNvPr>
          <p:cNvSpPr txBox="1">
            <a:spLocks/>
          </p:cNvSpPr>
          <p:nvPr/>
        </p:nvSpPr>
        <p:spPr>
          <a:xfrm>
            <a:off x="6943468" y="1803003"/>
            <a:ext cx="5759277" cy="4441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Borders	</a:t>
            </a:r>
          </a:p>
          <a:p>
            <a:r>
              <a:rPr lang="en-GB" sz="2400" dirty="0" err="1"/>
              <a:t>Wadiborder</a:t>
            </a:r>
            <a:r>
              <a:rPr lang="en-GB" sz="2400" dirty="0"/>
              <a:t>	</a:t>
            </a:r>
          </a:p>
          <a:p>
            <a:r>
              <a:rPr lang="en-GB" sz="2400" dirty="0" err="1"/>
              <a:t>Plaatsen</a:t>
            </a:r>
            <a:r>
              <a:rPr lang="en-GB" sz="2400" dirty="0"/>
              <a:t> pomp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watertrap</a:t>
            </a:r>
            <a:r>
              <a:rPr lang="en-GB" sz="2400" dirty="0"/>
              <a:t>	</a:t>
            </a:r>
          </a:p>
          <a:p>
            <a:r>
              <a:rPr lang="en-GB" sz="2400" dirty="0" err="1"/>
              <a:t>Houtsnipperpad</a:t>
            </a:r>
            <a:r>
              <a:rPr lang="en-GB" sz="2400" dirty="0"/>
              <a:t>	</a:t>
            </a:r>
          </a:p>
          <a:p>
            <a:r>
              <a:rPr lang="en-GB" sz="2400" dirty="0"/>
              <a:t>Colonnade </a:t>
            </a:r>
            <a:r>
              <a:rPr lang="en-GB" sz="2400" dirty="0" err="1"/>
              <a:t>plaatsen</a:t>
            </a:r>
            <a:r>
              <a:rPr lang="en-GB" sz="2400" dirty="0"/>
              <a:t>	</a:t>
            </a:r>
          </a:p>
          <a:p>
            <a:r>
              <a:rPr lang="en-GB" sz="2400" dirty="0" err="1"/>
              <a:t>Verven</a:t>
            </a:r>
            <a:r>
              <a:rPr lang="en-GB" sz="2400" dirty="0"/>
              <a:t> </a:t>
            </a:r>
            <a:r>
              <a:rPr lang="en-GB" sz="2400" dirty="0" err="1"/>
              <a:t>betonbandjes</a:t>
            </a:r>
            <a:r>
              <a:rPr lang="en-GB" sz="2400" dirty="0"/>
              <a:t>	</a:t>
            </a:r>
          </a:p>
          <a:p>
            <a:r>
              <a:rPr lang="en-GB" sz="2400" dirty="0" err="1"/>
              <a:t>Banken</a:t>
            </a:r>
            <a:r>
              <a:rPr lang="en-GB" sz="2400" dirty="0"/>
              <a:t> </a:t>
            </a:r>
            <a:r>
              <a:rPr lang="en-GB" sz="2400" dirty="0" err="1"/>
              <a:t>verplaatsen</a:t>
            </a:r>
            <a:r>
              <a:rPr lang="en-GB" sz="2400" dirty="0"/>
              <a:t>	</a:t>
            </a:r>
          </a:p>
          <a:p>
            <a:r>
              <a:rPr lang="en-GB" sz="2400" dirty="0" err="1"/>
              <a:t>Vlinder</a:t>
            </a:r>
            <a:r>
              <a:rPr lang="en-GB" sz="2400" dirty="0"/>
              <a:t>-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bijenweide</a:t>
            </a:r>
            <a:r>
              <a:rPr lang="en-GB" sz="2400" dirty="0"/>
              <a:t>	</a:t>
            </a:r>
          </a:p>
          <a:p>
            <a:r>
              <a:rPr lang="en-GB" sz="2400" dirty="0" err="1"/>
              <a:t>Bijen</a:t>
            </a:r>
            <a:r>
              <a:rPr lang="en-GB" sz="2400" dirty="0"/>
              <a:t>-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insectenhotel</a:t>
            </a:r>
            <a:r>
              <a:rPr lang="en-GB" sz="2400" dirty="0"/>
              <a:t>	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54237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E77532B-978D-4F6C-B37E-8C0571CB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F2C2F8-9B32-4AD8-B81A-92F7767D0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12816" r="27767"/>
          <a:stretch/>
        </p:blipFill>
        <p:spPr>
          <a:xfrm>
            <a:off x="0" y="0"/>
            <a:ext cx="694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75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FF740AF-6595-4782-9623-A11A04EC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B32FB6-5A25-4841-99FE-80E117F9B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7" t="13046" r="19597" b="18279"/>
          <a:stretch/>
        </p:blipFill>
        <p:spPr>
          <a:xfrm>
            <a:off x="0" y="342900"/>
            <a:ext cx="12192000" cy="69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3DF77D1-0166-495B-84EB-C2A4ACB6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E05E73-00A3-426D-A8BC-F71B6257D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12903" r="19355" b="18280"/>
          <a:stretch/>
        </p:blipFill>
        <p:spPr>
          <a:xfrm>
            <a:off x="0" y="0"/>
            <a:ext cx="12192000" cy="68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3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7B00-D43E-1939-9E73-3018FD6E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doel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C3A41-6B60-FF3E-2314-F79F03951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Fijne toegankelijke </a:t>
            </a:r>
            <a:r>
              <a:rPr lang="nl-NL" u="sng" dirty="0"/>
              <a:t>buurtontmoeting</a:t>
            </a:r>
            <a:r>
              <a:rPr lang="nl-NL" dirty="0"/>
              <a:t>splek</a:t>
            </a:r>
          </a:p>
          <a:p>
            <a:r>
              <a:rPr lang="nl-NL" dirty="0"/>
              <a:t>Plek waar je </a:t>
            </a:r>
            <a:r>
              <a:rPr lang="nl-NL" u="sng" dirty="0"/>
              <a:t>samen</a:t>
            </a:r>
            <a:r>
              <a:rPr lang="nl-NL" dirty="0"/>
              <a:t> de handen met elkaar uit de mouwen steekt </a:t>
            </a:r>
          </a:p>
          <a:p>
            <a:r>
              <a:rPr lang="nl-NL" dirty="0"/>
              <a:t>Door samen doen </a:t>
            </a:r>
            <a:r>
              <a:rPr lang="nl-NL" u="sng" dirty="0"/>
              <a:t>verbinding en verbondenheid </a:t>
            </a:r>
            <a:r>
              <a:rPr lang="nl-NL" dirty="0"/>
              <a:t>vergroten</a:t>
            </a:r>
          </a:p>
          <a:p>
            <a:r>
              <a:rPr lang="nl-NL" dirty="0"/>
              <a:t>Samen realiseren en </a:t>
            </a:r>
            <a:r>
              <a:rPr lang="nl-NL" u="sng" dirty="0"/>
              <a:t>eigenaarschap van fijne buurt </a:t>
            </a:r>
            <a:r>
              <a:rPr lang="nl-NL" dirty="0"/>
              <a:t>creëren </a:t>
            </a:r>
          </a:p>
          <a:p>
            <a:r>
              <a:rPr lang="nl-NL" dirty="0"/>
              <a:t>Een weelderige </a:t>
            </a:r>
            <a:r>
              <a:rPr lang="nl-NL" u="sng" dirty="0"/>
              <a:t>groene oase </a:t>
            </a:r>
            <a:r>
              <a:rPr lang="nl-NL" dirty="0"/>
              <a:t>in een versteende omgeving</a:t>
            </a:r>
          </a:p>
          <a:p>
            <a:r>
              <a:rPr lang="nl-NL" dirty="0"/>
              <a:t>Een plek </a:t>
            </a:r>
            <a:r>
              <a:rPr lang="nl-NL" u="sng" dirty="0"/>
              <a:t>waar je even kan neerstrijken</a:t>
            </a:r>
            <a:r>
              <a:rPr lang="nl-NL" dirty="0"/>
              <a:t> op fijne terrassen en bankjes</a:t>
            </a:r>
          </a:p>
          <a:p>
            <a:r>
              <a:rPr lang="nl-NL" dirty="0"/>
              <a:t>Een plek om </a:t>
            </a:r>
            <a:r>
              <a:rPr lang="nl-NL" u="sng" dirty="0"/>
              <a:t>jong en oud </a:t>
            </a:r>
            <a:r>
              <a:rPr lang="nl-NL" dirty="0"/>
              <a:t>te verbinden</a:t>
            </a:r>
          </a:p>
          <a:p>
            <a:r>
              <a:rPr lang="nl-NL" dirty="0"/>
              <a:t>Bij schoolkinderen </a:t>
            </a:r>
            <a:r>
              <a:rPr lang="nl-NL" u="sng" dirty="0"/>
              <a:t>interesse in groen en gezonde voeding </a:t>
            </a:r>
            <a:r>
              <a:rPr lang="nl-NL" dirty="0"/>
              <a:t>stimuleren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49F0C0-218E-3034-87B0-BAD08D3E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54537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D19DAE4-8117-4128-A8B0-E3A95217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FB8649-680C-40CB-8C9C-6F2648AFC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9" t="11546" r="19930" b="18836"/>
          <a:stretch/>
        </p:blipFill>
        <p:spPr>
          <a:xfrm>
            <a:off x="-59267" y="-136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86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CD835D-D79C-4DF2-B8AA-6D898ED0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CC09D5-F197-4EAB-901E-2421F86A9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6" t="12760" r="19435" b="19140"/>
          <a:stretch/>
        </p:blipFill>
        <p:spPr>
          <a:xfrm>
            <a:off x="927100" y="136525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10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2B1DBD-C670-4E65-9A34-63D7CAD8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776AB6-3EF4-47E0-942C-FB3CF170D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90" t="12903" r="19355" b="18423"/>
          <a:stretch/>
        </p:blipFill>
        <p:spPr>
          <a:xfrm>
            <a:off x="-67112" y="0"/>
            <a:ext cx="12191999" cy="68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56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CD8DA25-15E4-4D0D-80F1-15EE8F81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DAB8D8-4382-4298-8341-6343FBDB7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13190" r="19838" b="18423"/>
          <a:stretch/>
        </p:blipFill>
        <p:spPr>
          <a:xfrm>
            <a:off x="0" y="0"/>
            <a:ext cx="12192000" cy="68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1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A9CB448-77AC-4B36-9A91-4B072847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6B0A63-9E21-42A6-B6CA-26CCFCDBE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2" t="13046" r="19193" b="18279"/>
          <a:stretch/>
        </p:blipFill>
        <p:spPr>
          <a:xfrm>
            <a:off x="125835" y="136525"/>
            <a:ext cx="12192000" cy="69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06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A07C055-959B-4185-B5E9-023C16750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D08CA3-BB88-4567-A106-800DD7396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12760" r="19355" b="18566"/>
          <a:stretch/>
        </p:blipFill>
        <p:spPr>
          <a:xfrm>
            <a:off x="0" y="0"/>
            <a:ext cx="12192000" cy="68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32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5CB64-B238-4BE3-BE2C-76B91ADF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Fase</a:t>
            </a:r>
            <a:r>
              <a:rPr lang="en-GB" dirty="0"/>
              <a:t> 2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2637F7-2849-4A7F-A213-76FD3CF47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39250" cy="4351338"/>
          </a:xfrm>
        </p:spPr>
        <p:txBody>
          <a:bodyPr>
            <a:normAutofit/>
          </a:bodyPr>
          <a:lstStyle/>
          <a:p>
            <a:r>
              <a:rPr lang="nl-NL" sz="2400" dirty="0"/>
              <a:t>Bestellen materialen	</a:t>
            </a:r>
          </a:p>
          <a:p>
            <a:r>
              <a:rPr lang="nl-NL" sz="2400" dirty="0"/>
              <a:t>Kabels	</a:t>
            </a:r>
          </a:p>
          <a:p>
            <a:r>
              <a:rPr lang="nl-NL" sz="2400" dirty="0"/>
              <a:t>Waterleidingen	</a:t>
            </a:r>
          </a:p>
          <a:p>
            <a:r>
              <a:rPr lang="nl-NL" sz="2400" dirty="0"/>
              <a:t>Uitzetten	</a:t>
            </a:r>
          </a:p>
          <a:p>
            <a:r>
              <a:rPr lang="nl-NL" sz="2400" dirty="0" err="1"/>
              <a:t>Zandcunet</a:t>
            </a:r>
            <a:r>
              <a:rPr lang="nl-NL" sz="2400" dirty="0"/>
              <a:t> en straten	</a:t>
            </a:r>
          </a:p>
          <a:p>
            <a:r>
              <a:rPr lang="nl-NL" sz="2400" dirty="0"/>
              <a:t>Plaatsen waterschuttingen	</a:t>
            </a:r>
          </a:p>
          <a:p>
            <a:r>
              <a:rPr lang="nl-NL" sz="2400" dirty="0"/>
              <a:t>Bouwen werkkeet	</a:t>
            </a:r>
          </a:p>
          <a:p>
            <a:r>
              <a:rPr lang="nl-NL" sz="2400" dirty="0"/>
              <a:t>Plaatsen waterschuttingen tegen keet</a:t>
            </a:r>
          </a:p>
          <a:p>
            <a:r>
              <a:rPr lang="nl-NL" sz="2400" dirty="0"/>
              <a:t>Bouwen leiconstructie 	</a:t>
            </a:r>
            <a:endParaRPr lang="en-NL" sz="24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21BE22-2B8C-4E0D-9285-31BE2D3A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89380DE-801C-4408-BA84-1C95F387E35A}"/>
              </a:ext>
            </a:extLst>
          </p:cNvPr>
          <p:cNvSpPr txBox="1">
            <a:spLocks/>
          </p:cNvSpPr>
          <p:nvPr/>
        </p:nvSpPr>
        <p:spPr>
          <a:xfrm>
            <a:off x="7232822" y="1825625"/>
            <a:ext cx="4291912" cy="4441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Rommelhoek	</a:t>
            </a:r>
          </a:p>
          <a:p>
            <a:r>
              <a:rPr lang="nl-NL" sz="2400" dirty="0"/>
              <a:t>Bouwen schutting	</a:t>
            </a:r>
          </a:p>
          <a:p>
            <a:r>
              <a:rPr lang="nl-NL" sz="2400" dirty="0"/>
              <a:t>Bouwen </a:t>
            </a:r>
            <a:r>
              <a:rPr lang="nl-NL" sz="2400" dirty="0" err="1"/>
              <a:t>betuning</a:t>
            </a:r>
            <a:r>
              <a:rPr lang="nl-NL" sz="2400" dirty="0"/>
              <a:t>	</a:t>
            </a:r>
          </a:p>
          <a:p>
            <a:r>
              <a:rPr lang="nl-NL" sz="2400" dirty="0" err="1"/>
              <a:t>Houtsnipperpad</a:t>
            </a:r>
            <a:r>
              <a:rPr lang="nl-NL" sz="2400" dirty="0"/>
              <a:t>	</a:t>
            </a:r>
          </a:p>
          <a:p>
            <a:r>
              <a:rPr lang="nl-NL" sz="2400" dirty="0"/>
              <a:t>Bouwen compostbak	</a:t>
            </a:r>
          </a:p>
          <a:p>
            <a:r>
              <a:rPr lang="nl-NL" sz="2400" dirty="0"/>
              <a:t>Bouwen staketsel	</a:t>
            </a:r>
          </a:p>
          <a:p>
            <a:r>
              <a:rPr lang="nl-NL" sz="2400" dirty="0"/>
              <a:t>Borders	</a:t>
            </a:r>
          </a:p>
          <a:p>
            <a:r>
              <a:rPr lang="nl-NL" sz="2400" dirty="0"/>
              <a:t>Haag	</a:t>
            </a:r>
          </a:p>
          <a:p>
            <a:r>
              <a:rPr lang="nl-NL" sz="2400" dirty="0"/>
              <a:t>Verven betonbandjes	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226964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1671159-6113-45B7-8CCC-EC918639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49A0324-92F1-46DC-AD42-56398C52A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48" t="12330" r="19597" b="18423"/>
          <a:stretch/>
        </p:blipFill>
        <p:spPr>
          <a:xfrm>
            <a:off x="0" y="0"/>
            <a:ext cx="12192000" cy="68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6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141ED08-116D-456D-93AD-18EA5484A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A24708-DB4F-450B-B2B2-47A63EC62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1" t="12445" r="19428" b="18984"/>
          <a:stretch/>
        </p:blipFill>
        <p:spPr>
          <a:xfrm>
            <a:off x="0" y="-18026"/>
            <a:ext cx="12192000" cy="68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8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61FA36-A2E6-4C9D-8750-D1502CFA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864221-A545-49A9-B42C-841EC5ECD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1" t="12421" r="19429" b="18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4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839B7-6956-DE0A-09AF-505B718B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beoogde verbindende proces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CFFD31-CC7A-53B7-3ABC-0165A0477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Buurtbewoners </a:t>
            </a:r>
            <a:r>
              <a:rPr lang="nl-NL" u="sng" dirty="0"/>
              <a:t>kans geven </a:t>
            </a:r>
            <a:r>
              <a:rPr lang="nl-NL" dirty="0"/>
              <a:t>hun ideeën in te brengen</a:t>
            </a:r>
          </a:p>
          <a:p>
            <a:r>
              <a:rPr lang="nl-NL" dirty="0"/>
              <a:t>Buurtbewoners </a:t>
            </a:r>
            <a:r>
              <a:rPr lang="nl-NL" u="sng" dirty="0"/>
              <a:t>faciliteren</a:t>
            </a:r>
            <a:r>
              <a:rPr lang="nl-NL" dirty="0"/>
              <a:t> met deskundig advies voor ontwerp en inrichting</a:t>
            </a:r>
          </a:p>
          <a:p>
            <a:r>
              <a:rPr lang="nl-NL" dirty="0"/>
              <a:t>Samen een ontwerp kiezen waar we </a:t>
            </a:r>
            <a:r>
              <a:rPr lang="nl-NL" u="sng" dirty="0"/>
              <a:t>blij</a:t>
            </a:r>
            <a:r>
              <a:rPr lang="nl-NL" dirty="0"/>
              <a:t> van worden</a:t>
            </a:r>
          </a:p>
          <a:p>
            <a:r>
              <a:rPr lang="nl-NL" u="sng" dirty="0"/>
              <a:t>Energie los maken </a:t>
            </a:r>
            <a:r>
              <a:rPr lang="nl-NL" dirty="0"/>
              <a:t>om het ontwerp te realiseren</a:t>
            </a:r>
          </a:p>
          <a:p>
            <a:r>
              <a:rPr lang="nl-NL" u="sng" dirty="0"/>
              <a:t>Samen aan de slag </a:t>
            </a:r>
            <a:r>
              <a:rPr lang="nl-NL" dirty="0"/>
              <a:t>te gaan zodra dat kan…….augustus 2022</a:t>
            </a:r>
          </a:p>
          <a:p>
            <a:r>
              <a:rPr lang="nl-NL" dirty="0"/>
              <a:t>Genieten met een buurttuinwerkploeg van ruim 40 personen, die plezier hebben, hard werken, </a:t>
            </a:r>
            <a:r>
              <a:rPr lang="nl-NL" u="sng" dirty="0"/>
              <a:t>trots zijn op wat er gebouwd wordt</a:t>
            </a:r>
            <a:r>
              <a:rPr lang="nl-NL" dirty="0"/>
              <a:t>, elkaar leren kennen en waarderen, zingeving vinden</a:t>
            </a:r>
          </a:p>
          <a:p>
            <a:r>
              <a:rPr lang="nl-NL" dirty="0"/>
              <a:t>Ieder doet </a:t>
            </a:r>
            <a:r>
              <a:rPr lang="nl-NL" u="sng" dirty="0"/>
              <a:t>naar eigen kunnen </a:t>
            </a:r>
            <a:r>
              <a:rPr lang="nl-NL" dirty="0"/>
              <a:t>mee en voelt </a:t>
            </a:r>
            <a:r>
              <a:rPr lang="nl-NL" u="sng" dirty="0"/>
              <a:t>eigenaarschap</a:t>
            </a:r>
            <a:r>
              <a:rPr lang="nl-NL" dirty="0"/>
              <a:t> voor wat in wording is. 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D5F4CD1-6688-56C5-9981-F173EDF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176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87DBA27-9B99-4007-8095-D439B4FE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D541B9-FCF7-44C9-941C-A7C1E0E05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9" t="12760" r="19677" b="18279"/>
          <a:stretch/>
        </p:blipFill>
        <p:spPr>
          <a:xfrm>
            <a:off x="0" y="0"/>
            <a:ext cx="12191999" cy="687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3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C84A624-603C-4A12-A7B3-01E4DF49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A3F675F-7F8D-4E8D-AACA-31FADDED2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12330" r="19516" b="20287"/>
          <a:stretch/>
        </p:blipFill>
        <p:spPr>
          <a:xfrm>
            <a:off x="-65812" y="0"/>
            <a:ext cx="12257812" cy="686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23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5CB64-B238-4BE3-BE2C-76B91ADF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Fase</a:t>
            </a:r>
            <a:r>
              <a:rPr lang="en-GB" dirty="0"/>
              <a:t> 3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2637F7-2849-4A7F-A213-76FD3CF47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39250" cy="4351338"/>
          </a:xfrm>
        </p:spPr>
        <p:txBody>
          <a:bodyPr>
            <a:normAutofit fontScale="92500" lnSpcReduction="10000"/>
          </a:bodyPr>
          <a:lstStyle/>
          <a:p>
            <a:r>
              <a:rPr lang="nl-NL" sz="2400" dirty="0"/>
              <a:t>Bestellen materialen	</a:t>
            </a:r>
          </a:p>
          <a:p>
            <a:r>
              <a:rPr lang="nl-NL" sz="2400" dirty="0"/>
              <a:t>Kabels	</a:t>
            </a:r>
          </a:p>
          <a:p>
            <a:r>
              <a:rPr lang="nl-NL" sz="2400" dirty="0"/>
              <a:t>Waterleidingen	</a:t>
            </a:r>
          </a:p>
          <a:p>
            <a:r>
              <a:rPr lang="nl-NL" sz="2400" dirty="0"/>
              <a:t>Uitzetten	</a:t>
            </a:r>
          </a:p>
          <a:p>
            <a:r>
              <a:rPr lang="nl-NL" sz="2400" dirty="0"/>
              <a:t>GPK	</a:t>
            </a:r>
          </a:p>
          <a:p>
            <a:r>
              <a:rPr lang="nl-NL" sz="2400" dirty="0"/>
              <a:t>Bouwen verhoogde vijver met raam en moerasbak	</a:t>
            </a:r>
          </a:p>
          <a:p>
            <a:r>
              <a:rPr lang="nl-NL" sz="2400" dirty="0" err="1"/>
              <a:t>Zandcunet</a:t>
            </a:r>
            <a:r>
              <a:rPr lang="nl-NL" sz="2400" dirty="0"/>
              <a:t> en straten	</a:t>
            </a:r>
          </a:p>
          <a:p>
            <a:r>
              <a:rPr lang="nl-NL" sz="2400" dirty="0"/>
              <a:t>Borders	</a:t>
            </a:r>
          </a:p>
          <a:p>
            <a:r>
              <a:rPr lang="nl-NL" sz="2400" dirty="0"/>
              <a:t>Bouwen verhoogde borders	</a:t>
            </a:r>
          </a:p>
          <a:p>
            <a:r>
              <a:rPr lang="nl-NL" sz="2400" dirty="0" err="1"/>
              <a:t>Houtsnipperpad</a:t>
            </a:r>
            <a:r>
              <a:rPr lang="nl-NL" sz="2400" dirty="0"/>
              <a:t>	</a:t>
            </a:r>
            <a:endParaRPr lang="en-NL" sz="24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21BE22-2B8C-4E0D-9285-31BE2D3A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89380DE-801C-4408-BA84-1C95F387E35A}"/>
              </a:ext>
            </a:extLst>
          </p:cNvPr>
          <p:cNvSpPr txBox="1">
            <a:spLocks/>
          </p:cNvSpPr>
          <p:nvPr/>
        </p:nvSpPr>
        <p:spPr>
          <a:xfrm>
            <a:off x="6689123" y="1825625"/>
            <a:ext cx="5890055" cy="4441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utiger-Roma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Colonnade plaatsen	</a:t>
            </a:r>
          </a:p>
          <a:p>
            <a:r>
              <a:rPr lang="nl-NL" sz="2400" dirty="0"/>
              <a:t>Bouwen takkenril	</a:t>
            </a:r>
          </a:p>
          <a:p>
            <a:r>
              <a:rPr lang="nl-NL" sz="2400" dirty="0"/>
              <a:t>Bouwen Bijen- en insectenhotel	</a:t>
            </a:r>
          </a:p>
          <a:p>
            <a:r>
              <a:rPr lang="nl-NL" sz="2400" dirty="0"/>
              <a:t>Verwijderen bouwhekken	</a:t>
            </a:r>
          </a:p>
          <a:p>
            <a:r>
              <a:rPr lang="nl-NL" sz="2400" dirty="0"/>
              <a:t>Verven betonbandjes	</a:t>
            </a:r>
          </a:p>
          <a:p>
            <a:r>
              <a:rPr lang="nl-NL" sz="2400" dirty="0"/>
              <a:t>Bouwen boombank	</a:t>
            </a:r>
          </a:p>
          <a:p>
            <a:r>
              <a:rPr lang="nl-NL" sz="2400" dirty="0"/>
              <a:t>Bouwen verrijdbare bakken	</a:t>
            </a:r>
          </a:p>
          <a:p>
            <a:r>
              <a:rPr lang="nl-NL" sz="2400" dirty="0"/>
              <a:t>Overgebleven materialen opruimen en afvoeren	</a:t>
            </a:r>
          </a:p>
          <a:p>
            <a:r>
              <a:rPr lang="nl-NL" sz="2400" dirty="0"/>
              <a:t>Plaatsen kunstwerk(en)	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2863836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D91D5A2-4A18-4FF3-A91D-3D404A0E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34A09EA-EA61-4A45-82A4-D684C415C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1" t="13047" r="19759" b="19498"/>
          <a:stretch/>
        </p:blipFill>
        <p:spPr>
          <a:xfrm>
            <a:off x="0" y="8300"/>
            <a:ext cx="12191999" cy="68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37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3A7CA7E-D9B1-42FD-97BF-5B0AE2361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0EC1C1-C9B1-486E-958F-9409ED8D0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3" t="12186" r="19919" b="18710"/>
          <a:stretch/>
        </p:blipFill>
        <p:spPr>
          <a:xfrm>
            <a:off x="0" y="-78658"/>
            <a:ext cx="12191999" cy="694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23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EC58A94-1C2C-46C6-BB25-933119780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65EF88-DA70-4994-964A-4435C75C0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84" t="31254" r="198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73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D3AC7695-0284-410B-B1D1-E0653BEE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8B38EF-8B56-4260-90DE-290E8AFA7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5" t="12903" r="19435" b="17993"/>
          <a:stretch/>
        </p:blipFill>
        <p:spPr>
          <a:xfrm>
            <a:off x="0" y="0"/>
            <a:ext cx="12192000" cy="68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71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BDC0786-6740-4C20-BB98-45725347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112BDF-2AB0-4BAA-8A0F-E97D0D15C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12616" r="19355" b="18423"/>
          <a:stretch/>
        </p:blipFill>
        <p:spPr>
          <a:xfrm>
            <a:off x="0" y="1"/>
            <a:ext cx="12191999" cy="68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0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FF740AF-6595-4782-9623-A11A04EC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B32FB6-5A25-4841-99FE-80E117F9B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7" t="13046" r="19597" b="18279"/>
          <a:stretch/>
        </p:blipFill>
        <p:spPr>
          <a:xfrm>
            <a:off x="0" y="-78658"/>
            <a:ext cx="12192000" cy="69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46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5DC13C9-79D5-401E-9B99-DC95E810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AB6A54-258D-42FE-AE1F-6205427CE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6" t="13046" r="19759" b="20000"/>
          <a:stretch/>
        </p:blipFill>
        <p:spPr>
          <a:xfrm>
            <a:off x="0" y="0"/>
            <a:ext cx="12192000" cy="68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54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52EC9-DCE6-48C7-92D7-EF68B163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 stand </a:t>
            </a:r>
            <a:r>
              <a:rPr lang="nl-NL" dirty="0" err="1"/>
              <a:t>koming</a:t>
            </a:r>
            <a:r>
              <a:rPr lang="nl-NL" dirty="0"/>
              <a:t>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597611-1DD0-43E6-A288-38CFDF10C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Vondeldorp initiatiefnemer van plannen rond de Paulusschool hoek </a:t>
            </a:r>
            <a:r>
              <a:rPr lang="nl-NL" dirty="0" err="1"/>
              <a:t>Dufaystraat</a:t>
            </a:r>
            <a:r>
              <a:rPr lang="nl-NL" dirty="0"/>
              <a:t>/De </a:t>
            </a:r>
            <a:r>
              <a:rPr lang="nl-NL" dirty="0" err="1"/>
              <a:t>Lairessestraat</a:t>
            </a:r>
            <a:r>
              <a:rPr lang="nl-NL" dirty="0"/>
              <a:t>.</a:t>
            </a:r>
          </a:p>
          <a:p>
            <a:r>
              <a:rPr lang="nl-NL" dirty="0"/>
              <a:t>Doel creëren van een fijne laagdrempelige ontmoetingsplek voor de buurt waar samendoen en onderlinge verbinding in de buurt groeien </a:t>
            </a:r>
          </a:p>
          <a:p>
            <a:r>
              <a:rPr lang="nl-NL" dirty="0"/>
              <a:t>Naast een buurtcafé ontstaan plannen voor een buurttuin en een buurtwerkplaats voor recycling/reparatie van huishoudelijke apparaten en leren repareren</a:t>
            </a:r>
          </a:p>
          <a:p>
            <a:r>
              <a:rPr lang="nl-NL" dirty="0"/>
              <a:t>Vondeldorp dient in 2019 plannen buurttuin en buurtwerkplaats in bij buurtbudget wedstrijd Zuid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453E70C-2D45-493F-9989-16ED0D4D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5367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B775980-0EE2-493E-96CA-69758608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36388E-9DAB-4ED2-A951-3DC6178CB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49" t="12904" r="19597" b="18853"/>
          <a:stretch/>
        </p:blipFill>
        <p:spPr>
          <a:xfrm>
            <a:off x="0" y="0"/>
            <a:ext cx="12192000" cy="68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77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CAE1AFF-F216-4AB7-B033-DAEE0D7D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7F1276-7EA6-4D2B-96F3-20C8B8E67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2" t="13046" r="19355" b="18709"/>
          <a:stretch/>
        </p:blipFill>
        <p:spPr>
          <a:xfrm>
            <a:off x="0" y="136525"/>
            <a:ext cx="12192000" cy="688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28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A07C055-959B-4185-B5E9-023C16750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D08CA3-BB88-4567-A106-800DD7396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12760" r="19355" b="18566"/>
          <a:stretch/>
        </p:blipFill>
        <p:spPr>
          <a:xfrm>
            <a:off x="0" y="0"/>
            <a:ext cx="12192000" cy="68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08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0422B3C-2513-4EFA-91BD-F884A6DFB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976AEC-037C-4A23-BBA9-36117A839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4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556D37-85A6-C0AE-3809-1D63407C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 </a:t>
            </a:r>
            <a:r>
              <a:rPr lang="nl-NL" dirty="0" err="1"/>
              <a:t>standkoming</a:t>
            </a:r>
            <a:r>
              <a:rPr lang="nl-NL" dirty="0"/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424407-2D89-C2A3-7166-995F5C9BA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Plannen akkoord bevonden door Stadsdeel Zuid en krijgen bijna 3000 en 5000 stemmen van buurtbewoners</a:t>
            </a:r>
          </a:p>
          <a:p>
            <a:r>
              <a:rPr lang="nl-NL" dirty="0"/>
              <a:t>Resultaat € 15.000 subsidie Buurttuin en € 2.500 Werkplaats</a:t>
            </a:r>
          </a:p>
          <a:p>
            <a:r>
              <a:rPr lang="nl-NL" dirty="0"/>
              <a:t>November 2019 start Buurttuin werkgroep van 20-25 buurtbewoners</a:t>
            </a:r>
          </a:p>
          <a:p>
            <a:r>
              <a:rPr lang="nl-NL" dirty="0"/>
              <a:t>Wensen geïnventariseerd</a:t>
            </a:r>
          </a:p>
          <a:p>
            <a:r>
              <a:rPr lang="nl-NL" dirty="0"/>
              <a:t>Tuinontwerpster uitgezocht</a:t>
            </a:r>
          </a:p>
          <a:p>
            <a:r>
              <a:rPr lang="nl-NL" dirty="0"/>
              <a:t>Twee keer artikel in blad Huize Lydia gaf veel positieve reacties</a:t>
            </a:r>
          </a:p>
          <a:p>
            <a:r>
              <a:rPr lang="nl-NL" dirty="0"/>
              <a:t>Meerdere ontwerpen gemaakt en keuze gemaakt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C5EF404-F0A7-6602-2CC8-37672395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6979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08B56-D4ED-42AC-4BC0-8C20A498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 </a:t>
            </a:r>
            <a:r>
              <a:rPr lang="nl-NL" dirty="0" err="1"/>
              <a:t>standkoming</a:t>
            </a:r>
            <a:r>
              <a:rPr lang="nl-NL" dirty="0"/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BEB8D7-DEE8-AE6F-A5E1-111C00B99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December 2019 start werkgroep Werkplaats van 5 buurtbewoners</a:t>
            </a:r>
          </a:p>
          <a:p>
            <a:r>
              <a:rPr lang="nl-NL" dirty="0"/>
              <a:t>Wensen geïnventariseerd</a:t>
            </a:r>
          </a:p>
          <a:p>
            <a:r>
              <a:rPr lang="nl-NL" dirty="0"/>
              <a:t>Plan verder uitgewerkt</a:t>
            </a:r>
          </a:p>
          <a:p>
            <a:r>
              <a:rPr lang="nl-NL" dirty="0"/>
              <a:t>In Buurtbudget ronde 2021 plan ingediend voor aanvullende subsidie</a:t>
            </a:r>
          </a:p>
          <a:p>
            <a:r>
              <a:rPr lang="nl-NL" dirty="0"/>
              <a:t>Plan on </a:t>
            </a:r>
            <a:r>
              <a:rPr lang="nl-NL" dirty="0" err="1"/>
              <a:t>hold</a:t>
            </a:r>
            <a:r>
              <a:rPr lang="nl-NL" dirty="0"/>
              <a:t> gezet omdat </a:t>
            </a:r>
            <a:r>
              <a:rPr lang="nl-NL" dirty="0" err="1"/>
              <a:t>vergunnning</a:t>
            </a:r>
            <a:r>
              <a:rPr lang="nl-NL" dirty="0"/>
              <a:t> voor plaatsen Werkkeet in Buurttuin niet kon worden aangevraagd omdat Gemeentelijk Vastgoed te druk was met verbouwing van de school </a:t>
            </a:r>
          </a:p>
          <a:p>
            <a:r>
              <a:rPr lang="nl-NL" dirty="0"/>
              <a:t>Eind 2022 opnieuw naar haalbaarheid kijken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F0AFB11-632B-7474-659C-726CCA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23965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BBE037-7A70-483E-80D8-F0DC61DFE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wij staan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0DCDE-0CAF-48AF-91B0-3D84E0375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Tuinontwerp dat voor ons ligt biedt ruimte voor fysio aan achterzijde school en mogelijkheden voor zorgprofessionals te vergaderen in de tuin op een af te schermen en te reserveren plek</a:t>
            </a:r>
          </a:p>
          <a:p>
            <a:r>
              <a:rPr lang="nl-NL" dirty="0"/>
              <a:t>Aanleg buurttuin vertaalt naar 3 bouwfasen</a:t>
            </a:r>
          </a:p>
          <a:p>
            <a:r>
              <a:rPr lang="nl-NL" dirty="0"/>
              <a:t>24 bouwschetsen van alle elementen van de tuin gereed april 2022</a:t>
            </a:r>
          </a:p>
          <a:p>
            <a:r>
              <a:rPr lang="nl-NL" dirty="0"/>
              <a:t>Fondsenwerving gestart en twee aanvullende subsidies verkregen: Fonds voor Zuid €1.500 / Fonds </a:t>
            </a:r>
            <a:r>
              <a:rPr lang="nl-NL" dirty="0" err="1"/>
              <a:t>Brentano’s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  € 7.500 / </a:t>
            </a:r>
            <a:r>
              <a:rPr lang="nl-NL" dirty="0" err="1"/>
              <a:t>Crowdfunding</a:t>
            </a:r>
            <a:r>
              <a:rPr lang="nl-NL" dirty="0"/>
              <a:t> onder </a:t>
            </a:r>
            <a:r>
              <a:rPr lang="nl-NL" dirty="0" err="1"/>
              <a:t>Vondedorp</a:t>
            </a:r>
            <a:r>
              <a:rPr lang="nl-NL" dirty="0"/>
              <a:t> leden € 1.500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280FDC-E51C-4FA1-98EC-E4056649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0153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BBE037-7A70-483E-80D8-F0DC61DFE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wij staan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0DCDE-0CAF-48AF-91B0-3D84E0375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Fondsenwerving gestart en twee aanvullende subsidies verkregen: Fonds voor Zuid €1.500 / Fonds </a:t>
            </a:r>
            <a:r>
              <a:rPr lang="nl-NL" dirty="0" err="1"/>
              <a:t>Brentano’s</a:t>
            </a:r>
            <a:r>
              <a:rPr lang="nl-NL" dirty="0"/>
              <a:t>  € 7.500 / </a:t>
            </a:r>
            <a:r>
              <a:rPr lang="nl-NL" dirty="0" err="1"/>
              <a:t>Crowdfunding</a:t>
            </a:r>
            <a:r>
              <a:rPr lang="nl-NL" dirty="0"/>
              <a:t> onder </a:t>
            </a:r>
            <a:r>
              <a:rPr lang="nl-NL" dirty="0" err="1"/>
              <a:t>Vondedorp</a:t>
            </a:r>
            <a:r>
              <a:rPr lang="nl-NL" dirty="0"/>
              <a:t> leden € 1.500 / </a:t>
            </a:r>
            <a:r>
              <a:rPr lang="nl-NL" dirty="0" err="1"/>
              <a:t>Combiwel</a:t>
            </a:r>
            <a:r>
              <a:rPr lang="nl-NL" dirty="0"/>
              <a:t> en Vondeldorp bekostigen samen meubilair terras en Tuinkast € 7.000. Aanleg buurttuin vertaalt naar 3 bouwfasen</a:t>
            </a:r>
          </a:p>
          <a:p>
            <a:r>
              <a:rPr lang="nl-NL" dirty="0"/>
              <a:t>Vondeldorp gaat leden voorstellen hoe verder bij te dragen aan de buurttuin.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280FDC-E51C-4FA1-98EC-E4056649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tuinadviesburo van Zon</a:t>
            </a:r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60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7339F-40AE-4486-8CD5-2571FD81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wij staan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25516B-3879-D7E2-19E2-A6158B92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Ontwerp met alle </a:t>
            </a:r>
            <a:r>
              <a:rPr lang="nl-NL" dirty="0" err="1"/>
              <a:t>Dufayhuis</a:t>
            </a:r>
            <a:r>
              <a:rPr lang="nl-NL" dirty="0"/>
              <a:t> gebruikers vastgesteld, waarna </a:t>
            </a:r>
            <a:r>
              <a:rPr lang="nl-NL" dirty="0" err="1"/>
              <a:t>Combiwel</a:t>
            </a:r>
            <a:r>
              <a:rPr lang="nl-NL" dirty="0"/>
              <a:t> (huurder van de buurtruimtes) de formele toestemming voor de tuin heeft gekregen van gemeentelijk Vastgoed de verhuurder van het pand (maart 2022)</a:t>
            </a:r>
          </a:p>
          <a:p>
            <a:r>
              <a:rPr lang="nl-NL" dirty="0" err="1"/>
              <a:t>Combiwel</a:t>
            </a:r>
            <a:r>
              <a:rPr lang="nl-NL" dirty="0"/>
              <a:t> heeft Vondeldorp het recht op aanleggen Buurttuin gegeven en Buurttuinwerkgroep realiseert dit</a:t>
            </a:r>
          </a:p>
          <a:p>
            <a:r>
              <a:rPr lang="nl-NL" dirty="0"/>
              <a:t>Mei voorbereiden bouwdagen, bestellen materialen fase 1 en werven vrijwilligers voor buurttuin aanleg. Bouwploeg &gt; 40 buurtbewoners die in ochtend en middag </a:t>
            </a:r>
            <a:r>
              <a:rPr lang="nl-NL" dirty="0" err="1"/>
              <a:t>shifts</a:t>
            </a:r>
            <a:r>
              <a:rPr lang="nl-NL" dirty="0"/>
              <a:t> werken aan de aanleg </a:t>
            </a:r>
          </a:p>
          <a:p>
            <a:r>
              <a:rPr lang="nl-NL" dirty="0"/>
              <a:t>Augustus- november aanleg fase 1met bouwdagen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E8FA879-27C6-36D0-C534-EFFCA9FD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tuinadviesburo van Zon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38734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.potx" id="{B76B4EA6-24D1-4353-BA6F-5B111863CA7C}" vid="{9EC4002E-A5AD-485C-BB2C-395F7AE9EC7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Huisstijl</Template>
  <TotalTime>0</TotalTime>
  <Words>1133</Words>
  <Application>Microsoft Office PowerPoint</Application>
  <PresentationFormat>Breedbeeld</PresentationFormat>
  <Paragraphs>179</Paragraphs>
  <Slides>43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8" baseType="lpstr">
      <vt:lpstr>Arial</vt:lpstr>
      <vt:lpstr>Frutiger-Roman</vt:lpstr>
      <vt:lpstr>Frutiger-Bold</vt:lpstr>
      <vt:lpstr>Calibri</vt:lpstr>
      <vt:lpstr>Kantoorthema</vt:lpstr>
      <vt:lpstr>  Ontwerpplan  Dufay buurttuin &amp; bouwschetsen</vt:lpstr>
      <vt:lpstr>Het doel</vt:lpstr>
      <vt:lpstr>Het beoogde verbindende proces</vt:lpstr>
      <vt:lpstr>Tot stand koming 1</vt:lpstr>
      <vt:lpstr>Tot standkoming 2</vt:lpstr>
      <vt:lpstr>Tot standkoming 2</vt:lpstr>
      <vt:lpstr>Waar wij staan 1</vt:lpstr>
      <vt:lpstr>Waar wij staan 2</vt:lpstr>
      <vt:lpstr>Waar wij staan 3</vt:lpstr>
      <vt:lpstr>Waar wij staan 4</vt:lpstr>
      <vt:lpstr>Blik vooruit</vt:lpstr>
      <vt:lpstr>PowerPoint-presentatie</vt:lpstr>
      <vt:lpstr>PowerPoint-presentatie</vt:lpstr>
      <vt:lpstr>Aanleg in 3 fasen</vt:lpstr>
      <vt:lpstr>Bouwfasen uitgewerkt &amp; bouwschetsen</vt:lpstr>
      <vt:lpstr>Fase 1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Fase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Fase 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van aanpak</dc:title>
  <dc:creator>O. Heerkens</dc:creator>
  <cp:lastModifiedBy>Tjeerd Hulsman</cp:lastModifiedBy>
  <cp:revision>11</cp:revision>
  <dcterms:created xsi:type="dcterms:W3CDTF">2021-10-19T14:37:39Z</dcterms:created>
  <dcterms:modified xsi:type="dcterms:W3CDTF">2022-10-31T15:00:39Z</dcterms:modified>
</cp:coreProperties>
</file>