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65" r:id="rId16"/>
    <p:sldId id="266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8DC525-A51F-47AE-95CC-EE7981464906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</dgm:pt>
    <dgm:pt modelId="{EF60A308-C100-421B-AE30-1050BC4EFE99}">
      <dgm:prSet phldrT="[Tekst]" custT="1"/>
      <dgm:spPr/>
      <dgm:t>
        <a:bodyPr/>
        <a:lstStyle/>
        <a:p>
          <a:r>
            <a:rPr lang="nl-NL" sz="3600" dirty="0" smtClean="0">
              <a:latin typeface="Blue Highway" panose="02010603020202020303" pitchFamily="2" charset="0"/>
            </a:rPr>
            <a:t>Onderzoek grondkwaliteit</a:t>
          </a:r>
          <a:endParaRPr lang="nl-NL" sz="3600" dirty="0">
            <a:latin typeface="Blue Highway" panose="02010603020202020303" pitchFamily="2" charset="0"/>
          </a:endParaRPr>
        </a:p>
      </dgm:t>
    </dgm:pt>
    <dgm:pt modelId="{E87228FF-C731-4CB7-90D7-C5B898A29915}" type="parTrans" cxnId="{BD2214CC-0502-4851-9001-76715F834220}">
      <dgm:prSet/>
      <dgm:spPr/>
      <dgm:t>
        <a:bodyPr/>
        <a:lstStyle/>
        <a:p>
          <a:endParaRPr lang="nl-NL"/>
        </a:p>
      </dgm:t>
    </dgm:pt>
    <dgm:pt modelId="{4F6C5091-233E-46EA-AB2A-D2916CC11D3F}" type="sibTrans" cxnId="{BD2214CC-0502-4851-9001-76715F834220}">
      <dgm:prSet/>
      <dgm:spPr/>
      <dgm:t>
        <a:bodyPr/>
        <a:lstStyle/>
        <a:p>
          <a:endParaRPr lang="nl-NL"/>
        </a:p>
      </dgm:t>
    </dgm:pt>
    <dgm:pt modelId="{FFB18B3A-B270-4007-9F18-4AD0C31A5D3E}">
      <dgm:prSet phldrT="[Tekst]" custT="1"/>
      <dgm:spPr/>
      <dgm:t>
        <a:bodyPr/>
        <a:lstStyle/>
        <a:p>
          <a:r>
            <a:rPr lang="nl-NL" sz="3600" dirty="0" smtClean="0">
              <a:latin typeface="Blue Highway" panose="02010603020202020303" pitchFamily="2" charset="0"/>
            </a:rPr>
            <a:t>Onderzoek afwatering.</a:t>
          </a:r>
          <a:endParaRPr lang="nl-NL" sz="3600" dirty="0">
            <a:latin typeface="Blue Highway" panose="02010603020202020303" pitchFamily="2" charset="0"/>
          </a:endParaRPr>
        </a:p>
      </dgm:t>
    </dgm:pt>
    <dgm:pt modelId="{5149AD68-AE01-4CE1-8962-B713EEE3330A}" type="parTrans" cxnId="{3C7AFE9B-232E-492E-A7A5-B8329E6C8602}">
      <dgm:prSet/>
      <dgm:spPr/>
      <dgm:t>
        <a:bodyPr/>
        <a:lstStyle/>
        <a:p>
          <a:endParaRPr lang="nl-NL"/>
        </a:p>
      </dgm:t>
    </dgm:pt>
    <dgm:pt modelId="{91E8533E-E30E-4C44-8606-FDA2EF724422}" type="sibTrans" cxnId="{3C7AFE9B-232E-492E-A7A5-B8329E6C8602}">
      <dgm:prSet/>
      <dgm:spPr/>
      <dgm:t>
        <a:bodyPr/>
        <a:lstStyle/>
        <a:p>
          <a:endParaRPr lang="nl-NL"/>
        </a:p>
      </dgm:t>
    </dgm:pt>
    <dgm:pt modelId="{9147A3B8-5C7D-4DE3-BB2D-AF3759D47E07}">
      <dgm:prSet phldrT="[Tekst]" custT="1"/>
      <dgm:spPr/>
      <dgm:t>
        <a:bodyPr/>
        <a:lstStyle/>
        <a:p>
          <a:r>
            <a:rPr lang="nl-NL" sz="3600" dirty="0" smtClean="0">
              <a:latin typeface="Blue Highway" panose="02010603020202020303" pitchFamily="2" charset="0"/>
            </a:rPr>
            <a:t>Advies en hulp bij uitvoering oplossingen</a:t>
          </a:r>
          <a:endParaRPr lang="nl-NL" sz="3600" dirty="0">
            <a:latin typeface="Blue Highway" panose="02010603020202020303" pitchFamily="2" charset="0"/>
          </a:endParaRPr>
        </a:p>
      </dgm:t>
    </dgm:pt>
    <dgm:pt modelId="{861927D3-82EA-4F2F-B7E3-37597E3BDC39}" type="parTrans" cxnId="{E3B79361-FDAA-474E-B46E-448B6429F070}">
      <dgm:prSet/>
      <dgm:spPr/>
      <dgm:t>
        <a:bodyPr/>
        <a:lstStyle/>
        <a:p>
          <a:endParaRPr lang="nl-NL"/>
        </a:p>
      </dgm:t>
    </dgm:pt>
    <dgm:pt modelId="{732CF527-E4FD-4C07-BD68-54CBEC157E4E}" type="sibTrans" cxnId="{E3B79361-FDAA-474E-B46E-448B6429F070}">
      <dgm:prSet/>
      <dgm:spPr/>
      <dgm:t>
        <a:bodyPr/>
        <a:lstStyle/>
        <a:p>
          <a:endParaRPr lang="nl-NL"/>
        </a:p>
      </dgm:t>
    </dgm:pt>
    <dgm:pt modelId="{68EFA0B2-3E79-4D4D-A4C0-A303E43EDB46}" type="pres">
      <dgm:prSet presAssocID="{9F8DC525-A51F-47AE-95CC-EE7981464906}" presName="linear" presStyleCnt="0">
        <dgm:presLayoutVars>
          <dgm:dir/>
          <dgm:animLvl val="lvl"/>
          <dgm:resizeHandles val="exact"/>
        </dgm:presLayoutVars>
      </dgm:prSet>
      <dgm:spPr/>
    </dgm:pt>
    <dgm:pt modelId="{91713549-C2BD-40F7-99C2-0642141E6E2B}" type="pres">
      <dgm:prSet presAssocID="{EF60A308-C100-421B-AE30-1050BC4EFE99}" presName="parentLin" presStyleCnt="0"/>
      <dgm:spPr/>
    </dgm:pt>
    <dgm:pt modelId="{0FAD44C6-A54F-4AB5-BA86-F7997D5CB57D}" type="pres">
      <dgm:prSet presAssocID="{EF60A308-C100-421B-AE30-1050BC4EFE99}" presName="parentLeftMargin" presStyleLbl="node1" presStyleIdx="0" presStyleCnt="3"/>
      <dgm:spPr/>
      <dgm:t>
        <a:bodyPr/>
        <a:lstStyle/>
        <a:p>
          <a:endParaRPr lang="nl-NL"/>
        </a:p>
      </dgm:t>
    </dgm:pt>
    <dgm:pt modelId="{E794B210-92A0-427A-897E-B3261ECC9A1D}" type="pres">
      <dgm:prSet presAssocID="{EF60A308-C100-421B-AE30-1050BC4EFE9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BB35241-9383-4E84-9156-388DB75AB504}" type="pres">
      <dgm:prSet presAssocID="{EF60A308-C100-421B-AE30-1050BC4EFE99}" presName="negativeSpace" presStyleCnt="0"/>
      <dgm:spPr/>
    </dgm:pt>
    <dgm:pt modelId="{09509F8F-DAB4-4949-B26C-4708016FA416}" type="pres">
      <dgm:prSet presAssocID="{EF60A308-C100-421B-AE30-1050BC4EFE99}" presName="childText" presStyleLbl="conFgAcc1" presStyleIdx="0" presStyleCnt="3">
        <dgm:presLayoutVars>
          <dgm:bulletEnabled val="1"/>
        </dgm:presLayoutVars>
      </dgm:prSet>
      <dgm:spPr/>
    </dgm:pt>
    <dgm:pt modelId="{F17005F2-9101-47DC-B872-5924F8D17FAB}" type="pres">
      <dgm:prSet presAssocID="{4F6C5091-233E-46EA-AB2A-D2916CC11D3F}" presName="spaceBetweenRectangles" presStyleCnt="0"/>
      <dgm:spPr/>
    </dgm:pt>
    <dgm:pt modelId="{87154EFA-406E-4019-B0D6-13163F5FB0C4}" type="pres">
      <dgm:prSet presAssocID="{FFB18B3A-B270-4007-9F18-4AD0C31A5D3E}" presName="parentLin" presStyleCnt="0"/>
      <dgm:spPr/>
    </dgm:pt>
    <dgm:pt modelId="{868D2EF7-01E2-4063-A7BA-21DA8DEDEE1E}" type="pres">
      <dgm:prSet presAssocID="{FFB18B3A-B270-4007-9F18-4AD0C31A5D3E}" presName="parentLeftMargin" presStyleLbl="node1" presStyleIdx="0" presStyleCnt="3"/>
      <dgm:spPr/>
      <dgm:t>
        <a:bodyPr/>
        <a:lstStyle/>
        <a:p>
          <a:endParaRPr lang="nl-NL"/>
        </a:p>
      </dgm:t>
    </dgm:pt>
    <dgm:pt modelId="{19B53046-D6DE-47EF-A9AF-1BB5A929E3D4}" type="pres">
      <dgm:prSet presAssocID="{FFB18B3A-B270-4007-9F18-4AD0C31A5D3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E54090B-B52E-4111-818A-C6F1F81944EC}" type="pres">
      <dgm:prSet presAssocID="{FFB18B3A-B270-4007-9F18-4AD0C31A5D3E}" presName="negativeSpace" presStyleCnt="0"/>
      <dgm:spPr/>
    </dgm:pt>
    <dgm:pt modelId="{3A590143-A9D4-465A-B367-0BA576D65F8C}" type="pres">
      <dgm:prSet presAssocID="{FFB18B3A-B270-4007-9F18-4AD0C31A5D3E}" presName="childText" presStyleLbl="conFgAcc1" presStyleIdx="1" presStyleCnt="3">
        <dgm:presLayoutVars>
          <dgm:bulletEnabled val="1"/>
        </dgm:presLayoutVars>
      </dgm:prSet>
      <dgm:spPr/>
    </dgm:pt>
    <dgm:pt modelId="{2026AF2F-BE84-474A-AB8D-EB31973844C7}" type="pres">
      <dgm:prSet presAssocID="{91E8533E-E30E-4C44-8606-FDA2EF724422}" presName="spaceBetweenRectangles" presStyleCnt="0"/>
      <dgm:spPr/>
    </dgm:pt>
    <dgm:pt modelId="{6805FE22-8CF4-422E-BBFA-6657E4997986}" type="pres">
      <dgm:prSet presAssocID="{9147A3B8-5C7D-4DE3-BB2D-AF3759D47E07}" presName="parentLin" presStyleCnt="0"/>
      <dgm:spPr/>
    </dgm:pt>
    <dgm:pt modelId="{15B42EEA-E9E8-4650-88EF-261618AFFA72}" type="pres">
      <dgm:prSet presAssocID="{9147A3B8-5C7D-4DE3-BB2D-AF3759D47E07}" presName="parentLeftMargin" presStyleLbl="node1" presStyleIdx="1" presStyleCnt="3"/>
      <dgm:spPr/>
      <dgm:t>
        <a:bodyPr/>
        <a:lstStyle/>
        <a:p>
          <a:endParaRPr lang="nl-NL"/>
        </a:p>
      </dgm:t>
    </dgm:pt>
    <dgm:pt modelId="{3B147095-1B88-4638-BE2E-63520F2B33A9}" type="pres">
      <dgm:prSet presAssocID="{9147A3B8-5C7D-4DE3-BB2D-AF3759D47E0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9BF7C41-AC92-436D-B3E2-EEAEF9897226}" type="pres">
      <dgm:prSet presAssocID="{9147A3B8-5C7D-4DE3-BB2D-AF3759D47E07}" presName="negativeSpace" presStyleCnt="0"/>
      <dgm:spPr/>
    </dgm:pt>
    <dgm:pt modelId="{5054444B-ED04-4AE2-A8AD-78FF80E6DA1B}" type="pres">
      <dgm:prSet presAssocID="{9147A3B8-5C7D-4DE3-BB2D-AF3759D47E0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3B79361-FDAA-474E-B46E-448B6429F070}" srcId="{9F8DC525-A51F-47AE-95CC-EE7981464906}" destId="{9147A3B8-5C7D-4DE3-BB2D-AF3759D47E07}" srcOrd="2" destOrd="0" parTransId="{861927D3-82EA-4F2F-B7E3-37597E3BDC39}" sibTransId="{732CF527-E4FD-4C07-BD68-54CBEC157E4E}"/>
    <dgm:cxn modelId="{F16A4EA5-47EA-452E-B0B3-2C01B3D56D12}" type="presOf" srcId="{EF60A308-C100-421B-AE30-1050BC4EFE99}" destId="{E794B210-92A0-427A-897E-B3261ECC9A1D}" srcOrd="1" destOrd="0" presId="urn:microsoft.com/office/officeart/2005/8/layout/list1"/>
    <dgm:cxn modelId="{F0F67F56-EEAB-4B88-8D36-B8710D2C697B}" type="presOf" srcId="{FFB18B3A-B270-4007-9F18-4AD0C31A5D3E}" destId="{868D2EF7-01E2-4063-A7BA-21DA8DEDEE1E}" srcOrd="0" destOrd="0" presId="urn:microsoft.com/office/officeart/2005/8/layout/list1"/>
    <dgm:cxn modelId="{DF6BBA16-C699-4351-9B20-21F3E2EF4624}" type="presOf" srcId="{9F8DC525-A51F-47AE-95CC-EE7981464906}" destId="{68EFA0B2-3E79-4D4D-A4C0-A303E43EDB46}" srcOrd="0" destOrd="0" presId="urn:microsoft.com/office/officeart/2005/8/layout/list1"/>
    <dgm:cxn modelId="{B07C419E-8344-46EC-8862-599A0169AD9E}" type="presOf" srcId="{9147A3B8-5C7D-4DE3-BB2D-AF3759D47E07}" destId="{15B42EEA-E9E8-4650-88EF-261618AFFA72}" srcOrd="0" destOrd="0" presId="urn:microsoft.com/office/officeart/2005/8/layout/list1"/>
    <dgm:cxn modelId="{5528DA1E-990F-49C6-8A57-D79F703416DF}" type="presOf" srcId="{9147A3B8-5C7D-4DE3-BB2D-AF3759D47E07}" destId="{3B147095-1B88-4638-BE2E-63520F2B33A9}" srcOrd="1" destOrd="0" presId="urn:microsoft.com/office/officeart/2005/8/layout/list1"/>
    <dgm:cxn modelId="{A3207A42-9321-4061-BAFE-A6388FCFFC56}" type="presOf" srcId="{EF60A308-C100-421B-AE30-1050BC4EFE99}" destId="{0FAD44C6-A54F-4AB5-BA86-F7997D5CB57D}" srcOrd="0" destOrd="0" presId="urn:microsoft.com/office/officeart/2005/8/layout/list1"/>
    <dgm:cxn modelId="{ADEB4690-55D7-4ECE-8559-F04A1C2CB7FB}" type="presOf" srcId="{FFB18B3A-B270-4007-9F18-4AD0C31A5D3E}" destId="{19B53046-D6DE-47EF-A9AF-1BB5A929E3D4}" srcOrd="1" destOrd="0" presId="urn:microsoft.com/office/officeart/2005/8/layout/list1"/>
    <dgm:cxn modelId="{BD2214CC-0502-4851-9001-76715F834220}" srcId="{9F8DC525-A51F-47AE-95CC-EE7981464906}" destId="{EF60A308-C100-421B-AE30-1050BC4EFE99}" srcOrd="0" destOrd="0" parTransId="{E87228FF-C731-4CB7-90D7-C5B898A29915}" sibTransId="{4F6C5091-233E-46EA-AB2A-D2916CC11D3F}"/>
    <dgm:cxn modelId="{3C7AFE9B-232E-492E-A7A5-B8329E6C8602}" srcId="{9F8DC525-A51F-47AE-95CC-EE7981464906}" destId="{FFB18B3A-B270-4007-9F18-4AD0C31A5D3E}" srcOrd="1" destOrd="0" parTransId="{5149AD68-AE01-4CE1-8962-B713EEE3330A}" sibTransId="{91E8533E-E30E-4C44-8606-FDA2EF724422}"/>
    <dgm:cxn modelId="{3DB9AC1D-98D9-4241-B545-2A183AFD5DB8}" type="presParOf" srcId="{68EFA0B2-3E79-4D4D-A4C0-A303E43EDB46}" destId="{91713549-C2BD-40F7-99C2-0642141E6E2B}" srcOrd="0" destOrd="0" presId="urn:microsoft.com/office/officeart/2005/8/layout/list1"/>
    <dgm:cxn modelId="{945AFD58-D4F8-469F-B3AC-52553A99B1CC}" type="presParOf" srcId="{91713549-C2BD-40F7-99C2-0642141E6E2B}" destId="{0FAD44C6-A54F-4AB5-BA86-F7997D5CB57D}" srcOrd="0" destOrd="0" presId="urn:microsoft.com/office/officeart/2005/8/layout/list1"/>
    <dgm:cxn modelId="{88AE31BC-5E5E-436B-A361-AC220D34F31B}" type="presParOf" srcId="{91713549-C2BD-40F7-99C2-0642141E6E2B}" destId="{E794B210-92A0-427A-897E-B3261ECC9A1D}" srcOrd="1" destOrd="0" presId="urn:microsoft.com/office/officeart/2005/8/layout/list1"/>
    <dgm:cxn modelId="{A98D88DB-07BA-4C91-AD4D-8A2F9EE2EBF8}" type="presParOf" srcId="{68EFA0B2-3E79-4D4D-A4C0-A303E43EDB46}" destId="{9BB35241-9383-4E84-9156-388DB75AB504}" srcOrd="1" destOrd="0" presId="urn:microsoft.com/office/officeart/2005/8/layout/list1"/>
    <dgm:cxn modelId="{A262CA1E-47D4-4BF3-859F-EC50769F579B}" type="presParOf" srcId="{68EFA0B2-3E79-4D4D-A4C0-A303E43EDB46}" destId="{09509F8F-DAB4-4949-B26C-4708016FA416}" srcOrd="2" destOrd="0" presId="urn:microsoft.com/office/officeart/2005/8/layout/list1"/>
    <dgm:cxn modelId="{E3733670-B53C-44B5-A696-F66E4F75A40B}" type="presParOf" srcId="{68EFA0B2-3E79-4D4D-A4C0-A303E43EDB46}" destId="{F17005F2-9101-47DC-B872-5924F8D17FAB}" srcOrd="3" destOrd="0" presId="urn:microsoft.com/office/officeart/2005/8/layout/list1"/>
    <dgm:cxn modelId="{8B60BEC8-F0CF-4BA6-8E6D-CA0007658B7F}" type="presParOf" srcId="{68EFA0B2-3E79-4D4D-A4C0-A303E43EDB46}" destId="{87154EFA-406E-4019-B0D6-13163F5FB0C4}" srcOrd="4" destOrd="0" presId="urn:microsoft.com/office/officeart/2005/8/layout/list1"/>
    <dgm:cxn modelId="{66B436BC-0E92-4482-A8C1-09532AAF9354}" type="presParOf" srcId="{87154EFA-406E-4019-B0D6-13163F5FB0C4}" destId="{868D2EF7-01E2-4063-A7BA-21DA8DEDEE1E}" srcOrd="0" destOrd="0" presId="urn:microsoft.com/office/officeart/2005/8/layout/list1"/>
    <dgm:cxn modelId="{295ADF11-8032-4F75-B62E-FA942A76D87F}" type="presParOf" srcId="{87154EFA-406E-4019-B0D6-13163F5FB0C4}" destId="{19B53046-D6DE-47EF-A9AF-1BB5A929E3D4}" srcOrd="1" destOrd="0" presId="urn:microsoft.com/office/officeart/2005/8/layout/list1"/>
    <dgm:cxn modelId="{08E488B8-E071-416B-9CAA-CB120D9D2022}" type="presParOf" srcId="{68EFA0B2-3E79-4D4D-A4C0-A303E43EDB46}" destId="{1E54090B-B52E-4111-818A-C6F1F81944EC}" srcOrd="5" destOrd="0" presId="urn:microsoft.com/office/officeart/2005/8/layout/list1"/>
    <dgm:cxn modelId="{0E7EC785-9BB9-4A75-9C09-C1019CCC5DD9}" type="presParOf" srcId="{68EFA0B2-3E79-4D4D-A4C0-A303E43EDB46}" destId="{3A590143-A9D4-465A-B367-0BA576D65F8C}" srcOrd="6" destOrd="0" presId="urn:microsoft.com/office/officeart/2005/8/layout/list1"/>
    <dgm:cxn modelId="{86A3DA9B-B753-4D81-9A40-8D94DD5A08DB}" type="presParOf" srcId="{68EFA0B2-3E79-4D4D-A4C0-A303E43EDB46}" destId="{2026AF2F-BE84-474A-AB8D-EB31973844C7}" srcOrd="7" destOrd="0" presId="urn:microsoft.com/office/officeart/2005/8/layout/list1"/>
    <dgm:cxn modelId="{00D20661-349B-4CD0-B9D6-33D77C42A405}" type="presParOf" srcId="{68EFA0B2-3E79-4D4D-A4C0-A303E43EDB46}" destId="{6805FE22-8CF4-422E-BBFA-6657E4997986}" srcOrd="8" destOrd="0" presId="urn:microsoft.com/office/officeart/2005/8/layout/list1"/>
    <dgm:cxn modelId="{81932FA5-855B-498C-8CDB-FAA3020E65EE}" type="presParOf" srcId="{6805FE22-8CF4-422E-BBFA-6657E4997986}" destId="{15B42EEA-E9E8-4650-88EF-261618AFFA72}" srcOrd="0" destOrd="0" presId="urn:microsoft.com/office/officeart/2005/8/layout/list1"/>
    <dgm:cxn modelId="{941C62A6-C7A3-4DCB-B5C0-B5D169C43EEC}" type="presParOf" srcId="{6805FE22-8CF4-422E-BBFA-6657E4997986}" destId="{3B147095-1B88-4638-BE2E-63520F2B33A9}" srcOrd="1" destOrd="0" presId="urn:microsoft.com/office/officeart/2005/8/layout/list1"/>
    <dgm:cxn modelId="{05612508-C67F-478B-9038-433369E6A3B5}" type="presParOf" srcId="{68EFA0B2-3E79-4D4D-A4C0-A303E43EDB46}" destId="{B9BF7C41-AC92-436D-B3E2-EEAEF9897226}" srcOrd="9" destOrd="0" presId="urn:microsoft.com/office/officeart/2005/8/layout/list1"/>
    <dgm:cxn modelId="{7B95A0BC-163B-4F2F-88E0-672708C97BBE}" type="presParOf" srcId="{68EFA0B2-3E79-4D4D-A4C0-A303E43EDB46}" destId="{5054444B-ED04-4AE2-A8AD-78FF80E6DA1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09F8F-DAB4-4949-B26C-4708016FA416}">
      <dsp:nvSpPr>
        <dsp:cNvPr id="0" name=""/>
        <dsp:cNvSpPr/>
      </dsp:nvSpPr>
      <dsp:spPr>
        <a:xfrm>
          <a:off x="0" y="701036"/>
          <a:ext cx="5111749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94B210-92A0-427A-897E-B3261ECC9A1D}">
      <dsp:nvSpPr>
        <dsp:cNvPr id="0" name=""/>
        <dsp:cNvSpPr/>
      </dsp:nvSpPr>
      <dsp:spPr>
        <a:xfrm>
          <a:off x="255587" y="51596"/>
          <a:ext cx="3578225" cy="1298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248" tIns="0" rIns="135248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600" kern="1200" dirty="0" smtClean="0">
              <a:latin typeface="Blue Highway" panose="02010603020202020303" pitchFamily="2" charset="0"/>
            </a:rPr>
            <a:t>Onderzoek grondkwaliteit</a:t>
          </a:r>
          <a:endParaRPr lang="nl-NL" sz="3600" kern="1200" dirty="0">
            <a:latin typeface="Blue Highway" panose="02010603020202020303" pitchFamily="2" charset="0"/>
          </a:endParaRPr>
        </a:p>
      </dsp:txBody>
      <dsp:txXfrm>
        <a:off x="318993" y="115002"/>
        <a:ext cx="3451413" cy="1172068"/>
      </dsp:txXfrm>
    </dsp:sp>
    <dsp:sp modelId="{3A590143-A9D4-465A-B367-0BA576D65F8C}">
      <dsp:nvSpPr>
        <dsp:cNvPr id="0" name=""/>
        <dsp:cNvSpPr/>
      </dsp:nvSpPr>
      <dsp:spPr>
        <a:xfrm>
          <a:off x="0" y="2696876"/>
          <a:ext cx="5111749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B53046-D6DE-47EF-A9AF-1BB5A929E3D4}">
      <dsp:nvSpPr>
        <dsp:cNvPr id="0" name=""/>
        <dsp:cNvSpPr/>
      </dsp:nvSpPr>
      <dsp:spPr>
        <a:xfrm>
          <a:off x="255587" y="2047436"/>
          <a:ext cx="3578225" cy="1298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248" tIns="0" rIns="135248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600" kern="1200" dirty="0" smtClean="0">
              <a:latin typeface="Blue Highway" panose="02010603020202020303" pitchFamily="2" charset="0"/>
            </a:rPr>
            <a:t>Onderzoek afwatering.</a:t>
          </a:r>
          <a:endParaRPr lang="nl-NL" sz="3600" kern="1200" dirty="0">
            <a:latin typeface="Blue Highway" panose="02010603020202020303" pitchFamily="2" charset="0"/>
          </a:endParaRPr>
        </a:p>
      </dsp:txBody>
      <dsp:txXfrm>
        <a:off x="318993" y="2110842"/>
        <a:ext cx="3451413" cy="1172068"/>
      </dsp:txXfrm>
    </dsp:sp>
    <dsp:sp modelId="{5054444B-ED04-4AE2-A8AD-78FF80E6DA1B}">
      <dsp:nvSpPr>
        <dsp:cNvPr id="0" name=""/>
        <dsp:cNvSpPr/>
      </dsp:nvSpPr>
      <dsp:spPr>
        <a:xfrm>
          <a:off x="0" y="4692716"/>
          <a:ext cx="5111749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147095-1B88-4638-BE2E-63520F2B33A9}">
      <dsp:nvSpPr>
        <dsp:cNvPr id="0" name=""/>
        <dsp:cNvSpPr/>
      </dsp:nvSpPr>
      <dsp:spPr>
        <a:xfrm>
          <a:off x="255587" y="4043276"/>
          <a:ext cx="3578225" cy="1298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248" tIns="0" rIns="135248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600" kern="1200" dirty="0" smtClean="0">
              <a:latin typeface="Blue Highway" panose="02010603020202020303" pitchFamily="2" charset="0"/>
            </a:rPr>
            <a:t>Advies en hulp bij uitvoering oplossingen</a:t>
          </a:r>
          <a:endParaRPr lang="nl-NL" sz="3600" kern="1200" dirty="0">
            <a:latin typeface="Blue Highway" panose="02010603020202020303" pitchFamily="2" charset="0"/>
          </a:endParaRPr>
        </a:p>
      </dsp:txBody>
      <dsp:txXfrm>
        <a:off x="318993" y="4106682"/>
        <a:ext cx="3451413" cy="1172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6575-CC31-4EF9-9FEC-D2AE3C77C057}" type="datetimeFigureOut">
              <a:rPr lang="nl-NL" smtClean="0"/>
              <a:t>16-1-2014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8539-E169-4E1C-B944-5C2169C417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3641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6575-CC31-4EF9-9FEC-D2AE3C77C057}" type="datetimeFigureOut">
              <a:rPr lang="nl-NL" smtClean="0"/>
              <a:t>16-1-2014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8539-E169-4E1C-B944-5C2169C417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269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6575-CC31-4EF9-9FEC-D2AE3C77C057}" type="datetimeFigureOut">
              <a:rPr lang="nl-NL" smtClean="0"/>
              <a:t>16-1-2014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8539-E169-4E1C-B944-5C2169C417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60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6575-CC31-4EF9-9FEC-D2AE3C77C057}" type="datetimeFigureOut">
              <a:rPr lang="nl-NL" smtClean="0"/>
              <a:t>16-1-2014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8539-E169-4E1C-B944-5C2169C417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489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6575-CC31-4EF9-9FEC-D2AE3C77C057}" type="datetimeFigureOut">
              <a:rPr lang="nl-NL" smtClean="0"/>
              <a:t>16-1-2014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8539-E169-4E1C-B944-5C2169C417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490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6575-CC31-4EF9-9FEC-D2AE3C77C057}" type="datetimeFigureOut">
              <a:rPr lang="nl-NL" smtClean="0"/>
              <a:t>16-1-2014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8539-E169-4E1C-B944-5C2169C417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472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6575-CC31-4EF9-9FEC-D2AE3C77C057}" type="datetimeFigureOut">
              <a:rPr lang="nl-NL" smtClean="0"/>
              <a:t>16-1-2014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8539-E169-4E1C-B944-5C2169C417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5676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6575-CC31-4EF9-9FEC-D2AE3C77C057}" type="datetimeFigureOut">
              <a:rPr lang="nl-NL" smtClean="0"/>
              <a:t>16-1-2014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8539-E169-4E1C-B944-5C2169C417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240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6575-CC31-4EF9-9FEC-D2AE3C77C057}" type="datetimeFigureOut">
              <a:rPr lang="nl-NL" smtClean="0"/>
              <a:t>16-1-2014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8539-E169-4E1C-B944-5C2169C417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779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6575-CC31-4EF9-9FEC-D2AE3C77C057}" type="datetimeFigureOut">
              <a:rPr lang="nl-NL" smtClean="0"/>
              <a:t>16-1-2014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8539-E169-4E1C-B944-5C2169C417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110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6575-CC31-4EF9-9FEC-D2AE3C77C057}" type="datetimeFigureOut">
              <a:rPr lang="nl-NL" smtClean="0"/>
              <a:t>16-1-2014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8539-E169-4E1C-B944-5C2169C417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35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76575-CC31-4EF9-9FEC-D2AE3C77C057}" type="datetimeFigureOut">
              <a:rPr lang="nl-NL" smtClean="0"/>
              <a:t>16-1-2014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88539-E169-4E1C-B944-5C2169C417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928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microsoft.com/office/2007/relationships/hdphoto" Target="../media/hdphoto4.wdp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eg"/><Relationship Id="rId10" Type="http://schemas.openxmlformats.org/officeDocument/2006/relationships/image" Target="../media/image26.jpg"/><Relationship Id="rId4" Type="http://schemas.openxmlformats.org/officeDocument/2006/relationships/image" Target="../media/image20.jpeg"/><Relationship Id="rId9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651"/>
            <a:ext cx="9145653" cy="57721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048" y="3690044"/>
            <a:ext cx="7064449" cy="1470025"/>
          </a:xfrm>
        </p:spPr>
        <p:txBody>
          <a:bodyPr/>
          <a:lstStyle/>
          <a:p>
            <a:r>
              <a:rPr lang="nl-NL" dirty="0" smtClean="0">
                <a:solidFill>
                  <a:srgbClr val="92D050"/>
                </a:solidFill>
                <a:latin typeface="Viner Hand ITC" panose="03070502030502020203" pitchFamily="66" charset="0"/>
              </a:rPr>
              <a:t>Ons Park, Blauwestad</a:t>
            </a:r>
            <a:endParaRPr lang="nl-NL" dirty="0">
              <a:solidFill>
                <a:srgbClr val="92D050"/>
              </a:solidFill>
              <a:latin typeface="Viner Hand ITC" panose="03070502030502020203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59631" y="4792826"/>
            <a:ext cx="4536505" cy="652398"/>
          </a:xfrm>
          <a:solidFill>
            <a:schemeClr val="accent3">
              <a:lumMod val="40000"/>
              <a:lumOff val="60000"/>
              <a:alpha val="49000"/>
            </a:schemeClr>
          </a:solidFill>
        </p:spPr>
        <p:txBody>
          <a:bodyPr/>
          <a:lstStyle/>
          <a:p>
            <a:r>
              <a:rPr lang="nl-NL" b="1" dirty="0" smtClean="0">
                <a:solidFill>
                  <a:srgbClr val="7030A0"/>
                </a:solidFill>
                <a:latin typeface="Viner Hand ITC" panose="03070502030502020203" pitchFamily="66" charset="0"/>
              </a:rPr>
              <a:t>Project: Onze Bongerd</a:t>
            </a:r>
            <a:endParaRPr lang="nl-NL" b="1" dirty="0">
              <a:solidFill>
                <a:srgbClr val="7030A0"/>
              </a:solidFill>
              <a:latin typeface="Viner Hand ITC" panose="03070502030502020203" pitchFamily="66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30" y1="38605" x2="83621" y2="376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85" y="4041429"/>
            <a:ext cx="2483768" cy="76725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01" r="100000">
                        <a14:foregroundMark x1="86747" y1="45029" x2="86747" y2="45029"/>
                        <a14:foregroundMark x1="80723" y1="39766" x2="94578" y2="36842"/>
                        <a14:foregroundMark x1="75301" y1="5263" x2="99699" y2="34503"/>
                        <a14:foregroundMark x1="30723" y1="4094" x2="301" y2="38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448" y="4941168"/>
            <a:ext cx="2416741" cy="12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9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4797152"/>
            <a:ext cx="5486400" cy="566738"/>
          </a:xfrm>
        </p:spPr>
        <p:txBody>
          <a:bodyPr>
            <a:noAutofit/>
          </a:bodyPr>
          <a:lstStyle/>
          <a:p>
            <a:r>
              <a:rPr lang="nl-NL" sz="3600" dirty="0" smtClean="0">
                <a:latin typeface="Viner Hand ITC" panose="03070502030502020203" pitchFamily="66" charset="0"/>
              </a:rPr>
              <a:t>2011</a:t>
            </a:r>
            <a:endParaRPr lang="nl-NL" sz="3600" dirty="0">
              <a:latin typeface="Viner Hand ITC" panose="03070502030502020203" pitchFamily="66" charset="0"/>
            </a:endParaRPr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1800" dirty="0" smtClean="0">
                <a:latin typeface="Viner Hand ITC" panose="03070502030502020203" pitchFamily="66" charset="0"/>
              </a:rPr>
              <a:t>116 bomen geplant, waarvan na 1 jaar ruim 40 dood en vervangen. Najaar 2013 28 bomen dood en 8 hebben het zichtbaar zwaar.</a:t>
            </a:r>
            <a:endParaRPr lang="nl-NL" sz="1800" dirty="0">
              <a:latin typeface="Viner Hand ITC" panose="030705020305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 smtClean="0">
                <a:latin typeface="Blue Highway" panose="02010603020202020303" pitchFamily="2" charset="0"/>
              </a:rPr>
              <a:t>Problemen</a:t>
            </a:r>
            <a:endParaRPr lang="nl-NL" sz="3600" dirty="0">
              <a:latin typeface="Blue Highway" panose="02010603020202020303" pitchFamily="2" charset="0"/>
            </a:endParaRPr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38" y="317236"/>
            <a:ext cx="3307754" cy="4410339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1800" dirty="0" smtClean="0">
                <a:latin typeface="Blue Highway" panose="02010603020202020303" pitchFamily="2" charset="0"/>
              </a:rPr>
              <a:t>Slechte afwatering. Vragen over grondkwaliteit.</a:t>
            </a:r>
            <a:endParaRPr lang="nl-NL" sz="1800" dirty="0">
              <a:latin typeface="Blue Highway" panose="020106030202020203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50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2447925"/>
            <a:ext cx="9134475" cy="196215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11560" y="148478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latin typeface="Viner Hand ITC" panose="03070502030502020203" pitchFamily="66" charset="0"/>
              </a:rPr>
              <a:t>Een nieuw plan</a:t>
            </a:r>
            <a:endParaRPr lang="nl-NL" sz="3600" b="1" dirty="0">
              <a:latin typeface="Viner Hand ITC" panose="03070502030502020203" pitchFamily="66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611560" y="501317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Viner Hand ITC" panose="03070502030502020203" pitchFamily="66" charset="0"/>
              </a:rPr>
              <a:t>Boomgaard met hoogstamfruit, oude rassen</a:t>
            </a:r>
            <a:endParaRPr lang="nl-NL" dirty="0">
              <a:latin typeface="Viner Hand ITC" panose="03070502030502020203" pitchFamily="66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432901"/>
            <a:ext cx="2553635" cy="131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75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53" r="99787">
                        <a14:foregroundMark x1="4478" y1="68224" x2="4478" y2="68224"/>
                        <a14:foregroundMark x1="38380" y1="41121" x2="38380" y2="41121"/>
                        <a14:foregroundMark x1="98294" y1="623" x2="98294" y2="623"/>
                        <a14:foregroundMark x1="98294" y1="3427" x2="98294" y2="3427"/>
                        <a14:foregroundMark x1="78678" y1="25545" x2="78678" y2="25545"/>
                        <a14:foregroundMark x1="53305" y1="56386" x2="53305" y2="56386"/>
                        <a14:foregroundMark x1="31343" y1="66044" x2="31343" y2="66044"/>
                        <a14:foregroundMark x1="1493" y1="82866" x2="1493" y2="82866"/>
                        <a14:foregroundMark x1="1493" y1="82243" x2="4264" y2="68536"/>
                        <a14:foregroundMark x1="4264" y1="68536" x2="38166" y2="40810"/>
                        <a14:foregroundMark x1="38593" y1="40498" x2="97868" y2="0"/>
                        <a14:foregroundMark x1="98294" y1="1246" x2="98294" y2="3115"/>
                        <a14:foregroundMark x1="98294" y1="3115" x2="78891" y2="24611"/>
                        <a14:foregroundMark x1="78465" y1="25545" x2="53731" y2="56075"/>
                        <a14:foregroundMark x1="53731" y1="56075" x2="30704" y2="66667"/>
                        <a14:foregroundMark x1="30704" y1="66667" x2="1706" y2="82555"/>
                        <a14:foregroundMark x1="16205" y1="74455" x2="38806" y2="41433"/>
                        <a14:foregroundMark x1="38806" y1="40498" x2="78678" y2="25234"/>
                        <a14:backgroundMark x1="1279" y1="69159" x2="37740" y2="39252"/>
                        <a14:backgroundMark x1="38380" y1="38629" x2="85714" y2="8411"/>
                        <a14:backgroundMark x1="85714" y1="9657" x2="85714" y2="9657"/>
                        <a14:backgroundMark x1="85288" y1="8411" x2="96588" y2="0"/>
                        <a14:backgroundMark x1="96375" y1="312" x2="5544" y2="312"/>
                        <a14:backgroundMark x1="31770" y1="68847" x2="53518" y2="57944"/>
                        <a14:backgroundMark x1="67164" y1="43302" x2="97655" y2="5296"/>
                        <a14:backgroundMark x1="3625" y1="68224" x2="640" y2="81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" y="980758"/>
            <a:ext cx="7153275" cy="4896485"/>
          </a:xfrm>
          <a:prstGeom prst="rect">
            <a:avLst/>
          </a:prstGeom>
        </p:spPr>
      </p:pic>
      <p:sp>
        <p:nvSpPr>
          <p:cNvPr id="5" name="Gelijkbenige driehoek 4"/>
          <p:cNvSpPr/>
          <p:nvPr/>
        </p:nvSpPr>
        <p:spPr>
          <a:xfrm rot="9736762">
            <a:off x="3797504" y="2592299"/>
            <a:ext cx="3158958" cy="980887"/>
          </a:xfrm>
          <a:prstGeom prst="triangle">
            <a:avLst>
              <a:gd name="adj" fmla="val 80864"/>
            </a:avLst>
          </a:prstGeom>
          <a:solidFill>
            <a:schemeClr val="accent4">
              <a:lumMod val="75000"/>
            </a:schemeClr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ige driehoek 6"/>
          <p:cNvSpPr/>
          <p:nvPr/>
        </p:nvSpPr>
        <p:spPr>
          <a:xfrm rot="9331367">
            <a:off x="3567001" y="2076345"/>
            <a:ext cx="4679114" cy="404098"/>
          </a:xfrm>
          <a:custGeom>
            <a:avLst/>
            <a:gdLst>
              <a:gd name="connsiteX0" fmla="*/ 0 w 4657599"/>
              <a:gd name="connsiteY0" fmla="*/ 474265 h 474265"/>
              <a:gd name="connsiteX1" fmla="*/ 0 w 4657599"/>
              <a:gd name="connsiteY1" fmla="*/ 0 h 474265"/>
              <a:gd name="connsiteX2" fmla="*/ 4657599 w 4657599"/>
              <a:gd name="connsiteY2" fmla="*/ 474265 h 474265"/>
              <a:gd name="connsiteX3" fmla="*/ 0 w 4657599"/>
              <a:gd name="connsiteY3" fmla="*/ 474265 h 474265"/>
              <a:gd name="connsiteX0" fmla="*/ 0 w 4657599"/>
              <a:gd name="connsiteY0" fmla="*/ 147088 h 147088"/>
              <a:gd name="connsiteX1" fmla="*/ 309989 w 4657599"/>
              <a:gd name="connsiteY1" fmla="*/ 0 h 147088"/>
              <a:gd name="connsiteX2" fmla="*/ 4657599 w 4657599"/>
              <a:gd name="connsiteY2" fmla="*/ 147088 h 147088"/>
              <a:gd name="connsiteX3" fmla="*/ 0 w 4657599"/>
              <a:gd name="connsiteY3" fmla="*/ 147088 h 147088"/>
              <a:gd name="connsiteX0" fmla="*/ 0 w 4657599"/>
              <a:gd name="connsiteY0" fmla="*/ 240534 h 240534"/>
              <a:gd name="connsiteX1" fmla="*/ 309989 w 4657599"/>
              <a:gd name="connsiteY1" fmla="*/ 93446 h 240534"/>
              <a:gd name="connsiteX2" fmla="*/ 4657599 w 4657599"/>
              <a:gd name="connsiteY2" fmla="*/ 240534 h 240534"/>
              <a:gd name="connsiteX3" fmla="*/ 0 w 4657599"/>
              <a:gd name="connsiteY3" fmla="*/ 240534 h 240534"/>
              <a:gd name="connsiteX0" fmla="*/ 0 w 4657599"/>
              <a:gd name="connsiteY0" fmla="*/ 253767 h 253767"/>
              <a:gd name="connsiteX1" fmla="*/ 309989 w 4657599"/>
              <a:gd name="connsiteY1" fmla="*/ 106679 h 253767"/>
              <a:gd name="connsiteX2" fmla="*/ 4657599 w 4657599"/>
              <a:gd name="connsiteY2" fmla="*/ 253767 h 253767"/>
              <a:gd name="connsiteX3" fmla="*/ 0 w 4657599"/>
              <a:gd name="connsiteY3" fmla="*/ 253767 h 253767"/>
              <a:gd name="connsiteX0" fmla="*/ 0 w 4679276"/>
              <a:gd name="connsiteY0" fmla="*/ 405846 h 405846"/>
              <a:gd name="connsiteX1" fmla="*/ 309989 w 4679276"/>
              <a:gd name="connsiteY1" fmla="*/ 258758 h 405846"/>
              <a:gd name="connsiteX2" fmla="*/ 1628012 w 4679276"/>
              <a:gd name="connsiteY2" fmla="*/ 1748 h 405846"/>
              <a:gd name="connsiteX3" fmla="*/ 4657599 w 4679276"/>
              <a:gd name="connsiteY3" fmla="*/ 405846 h 405846"/>
              <a:gd name="connsiteX4" fmla="*/ 0 w 4679276"/>
              <a:gd name="connsiteY4" fmla="*/ 405846 h 405846"/>
              <a:gd name="connsiteX0" fmla="*/ 0 w 4679276"/>
              <a:gd name="connsiteY0" fmla="*/ 404098 h 404098"/>
              <a:gd name="connsiteX1" fmla="*/ 309989 w 4679276"/>
              <a:gd name="connsiteY1" fmla="*/ 257010 h 404098"/>
              <a:gd name="connsiteX2" fmla="*/ 1628012 w 4679276"/>
              <a:gd name="connsiteY2" fmla="*/ 0 h 404098"/>
              <a:gd name="connsiteX3" fmla="*/ 4657599 w 4679276"/>
              <a:gd name="connsiteY3" fmla="*/ 404098 h 404098"/>
              <a:gd name="connsiteX4" fmla="*/ 0 w 4679276"/>
              <a:gd name="connsiteY4" fmla="*/ 404098 h 404098"/>
              <a:gd name="connsiteX0" fmla="*/ 0 w 4679114"/>
              <a:gd name="connsiteY0" fmla="*/ 404098 h 404098"/>
              <a:gd name="connsiteX1" fmla="*/ 309989 w 4679114"/>
              <a:gd name="connsiteY1" fmla="*/ 257010 h 404098"/>
              <a:gd name="connsiteX2" fmla="*/ 1628012 w 4679114"/>
              <a:gd name="connsiteY2" fmla="*/ 0 h 404098"/>
              <a:gd name="connsiteX3" fmla="*/ 4657599 w 4679114"/>
              <a:gd name="connsiteY3" fmla="*/ 404098 h 404098"/>
              <a:gd name="connsiteX4" fmla="*/ 0 w 4679114"/>
              <a:gd name="connsiteY4" fmla="*/ 404098 h 40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9114" h="404098">
                <a:moveTo>
                  <a:pt x="0" y="404098"/>
                </a:moveTo>
                <a:lnTo>
                  <a:pt x="309989" y="257010"/>
                </a:lnTo>
                <a:cubicBezTo>
                  <a:pt x="594078" y="216139"/>
                  <a:pt x="974332" y="119404"/>
                  <a:pt x="1628012" y="0"/>
                </a:cubicBezTo>
                <a:cubicBezTo>
                  <a:pt x="2331067" y="126339"/>
                  <a:pt x="4941688" y="363227"/>
                  <a:pt x="4657599" y="404098"/>
                </a:cubicBezTo>
                <a:lnTo>
                  <a:pt x="0" y="404098"/>
                </a:lnTo>
                <a:close/>
              </a:path>
            </a:pathLst>
          </a:custGeom>
          <a:solidFill>
            <a:schemeClr val="accent3">
              <a:lumMod val="5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Gelijkbenige driehoek 7"/>
          <p:cNvSpPr/>
          <p:nvPr/>
        </p:nvSpPr>
        <p:spPr>
          <a:xfrm rot="21008640">
            <a:off x="3300385" y="3494651"/>
            <a:ext cx="1364996" cy="437059"/>
          </a:xfrm>
          <a:prstGeom prst="triangle">
            <a:avLst>
              <a:gd name="adj" fmla="val 67291"/>
            </a:avLst>
          </a:prstGeom>
          <a:solidFill>
            <a:schemeClr val="accent6">
              <a:lumMod val="7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Gelijkbenige driehoek 8"/>
          <p:cNvSpPr/>
          <p:nvPr/>
        </p:nvSpPr>
        <p:spPr>
          <a:xfrm rot="9944891">
            <a:off x="1201312" y="4331666"/>
            <a:ext cx="2379295" cy="423381"/>
          </a:xfrm>
          <a:custGeom>
            <a:avLst/>
            <a:gdLst>
              <a:gd name="connsiteX0" fmla="*/ 0 w 1491812"/>
              <a:gd name="connsiteY0" fmla="*/ 322677 h 322677"/>
              <a:gd name="connsiteX1" fmla="*/ 1491812 w 1491812"/>
              <a:gd name="connsiteY1" fmla="*/ 0 h 322677"/>
              <a:gd name="connsiteX2" fmla="*/ 1491812 w 1491812"/>
              <a:gd name="connsiteY2" fmla="*/ 322677 h 322677"/>
              <a:gd name="connsiteX3" fmla="*/ 0 w 1491812"/>
              <a:gd name="connsiteY3" fmla="*/ 322677 h 322677"/>
              <a:gd name="connsiteX0" fmla="*/ 0 w 2379295"/>
              <a:gd name="connsiteY0" fmla="*/ 423381 h 423381"/>
              <a:gd name="connsiteX1" fmla="*/ 2379295 w 2379295"/>
              <a:gd name="connsiteY1" fmla="*/ 0 h 423381"/>
              <a:gd name="connsiteX2" fmla="*/ 1491812 w 2379295"/>
              <a:gd name="connsiteY2" fmla="*/ 423381 h 423381"/>
              <a:gd name="connsiteX3" fmla="*/ 0 w 2379295"/>
              <a:gd name="connsiteY3" fmla="*/ 423381 h 423381"/>
              <a:gd name="connsiteX0" fmla="*/ 0 w 2379295"/>
              <a:gd name="connsiteY0" fmla="*/ 423381 h 423381"/>
              <a:gd name="connsiteX1" fmla="*/ 2379295 w 2379295"/>
              <a:gd name="connsiteY1" fmla="*/ 0 h 423381"/>
              <a:gd name="connsiteX2" fmla="*/ 1491812 w 2379295"/>
              <a:gd name="connsiteY2" fmla="*/ 423381 h 423381"/>
              <a:gd name="connsiteX3" fmla="*/ 191853 w 2379295"/>
              <a:gd name="connsiteY3" fmla="*/ 324706 h 423381"/>
              <a:gd name="connsiteX4" fmla="*/ 0 w 2379295"/>
              <a:gd name="connsiteY4" fmla="*/ 423381 h 423381"/>
              <a:gd name="connsiteX0" fmla="*/ 0 w 2379295"/>
              <a:gd name="connsiteY0" fmla="*/ 423381 h 423381"/>
              <a:gd name="connsiteX1" fmla="*/ 2379295 w 2379295"/>
              <a:gd name="connsiteY1" fmla="*/ 0 h 423381"/>
              <a:gd name="connsiteX2" fmla="*/ 1491812 w 2379295"/>
              <a:gd name="connsiteY2" fmla="*/ 423381 h 423381"/>
              <a:gd name="connsiteX3" fmla="*/ 191853 w 2379295"/>
              <a:gd name="connsiteY3" fmla="*/ 324706 h 423381"/>
              <a:gd name="connsiteX4" fmla="*/ 0 w 2379295"/>
              <a:gd name="connsiteY4" fmla="*/ 423381 h 423381"/>
              <a:gd name="connsiteX0" fmla="*/ 0 w 2379295"/>
              <a:gd name="connsiteY0" fmla="*/ 423381 h 423381"/>
              <a:gd name="connsiteX1" fmla="*/ 761685 w 2379295"/>
              <a:gd name="connsiteY1" fmla="*/ 236497 h 423381"/>
              <a:gd name="connsiteX2" fmla="*/ 2379295 w 2379295"/>
              <a:gd name="connsiteY2" fmla="*/ 0 h 423381"/>
              <a:gd name="connsiteX3" fmla="*/ 1491812 w 2379295"/>
              <a:gd name="connsiteY3" fmla="*/ 423381 h 423381"/>
              <a:gd name="connsiteX4" fmla="*/ 191853 w 2379295"/>
              <a:gd name="connsiteY4" fmla="*/ 324706 h 423381"/>
              <a:gd name="connsiteX5" fmla="*/ 0 w 2379295"/>
              <a:gd name="connsiteY5" fmla="*/ 423381 h 42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9295" h="423381">
                <a:moveTo>
                  <a:pt x="0" y="423381"/>
                </a:moveTo>
                <a:cubicBezTo>
                  <a:pt x="256557" y="381175"/>
                  <a:pt x="505128" y="278703"/>
                  <a:pt x="761685" y="236497"/>
                </a:cubicBezTo>
                <a:lnTo>
                  <a:pt x="2379295" y="0"/>
                </a:lnTo>
                <a:lnTo>
                  <a:pt x="1491812" y="423381"/>
                </a:lnTo>
                <a:cubicBezTo>
                  <a:pt x="1086685" y="417063"/>
                  <a:pt x="528202" y="418380"/>
                  <a:pt x="191853" y="324706"/>
                </a:cubicBezTo>
                <a:lnTo>
                  <a:pt x="0" y="423381"/>
                </a:lnTo>
                <a:close/>
              </a:path>
            </a:pathLst>
          </a:custGeom>
          <a:solidFill>
            <a:schemeClr val="accent6">
              <a:lumMod val="75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Gelijkbenige driehoek 2"/>
          <p:cNvSpPr/>
          <p:nvPr/>
        </p:nvSpPr>
        <p:spPr>
          <a:xfrm rot="8959524">
            <a:off x="1238808" y="3795050"/>
            <a:ext cx="2466003" cy="340003"/>
          </a:xfrm>
          <a:prstGeom prst="triangle">
            <a:avLst>
              <a:gd name="adj" fmla="val 73463"/>
            </a:avLst>
          </a:prstGeom>
          <a:solidFill>
            <a:schemeClr val="accent3">
              <a:lumMod val="5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2045980" y="1556792"/>
            <a:ext cx="1677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Viner Hand ITC" panose="03070502030502020203" pitchFamily="66" charset="0"/>
              </a:rPr>
              <a:t>Bosplantsoen</a:t>
            </a:r>
            <a:endParaRPr lang="nl-NL" dirty="0">
              <a:latin typeface="Viner Hand ITC" panose="03070502030502020203" pitchFamily="66" charset="0"/>
            </a:endParaRPr>
          </a:p>
        </p:txBody>
      </p:sp>
      <p:cxnSp>
        <p:nvCxnSpPr>
          <p:cNvPr id="10" name="Rechte verbindingslijn 9"/>
          <p:cNvCxnSpPr/>
          <p:nvPr/>
        </p:nvCxnSpPr>
        <p:spPr>
          <a:xfrm flipH="1">
            <a:off x="2267744" y="1777595"/>
            <a:ext cx="432048" cy="2187456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2699792" y="1777595"/>
            <a:ext cx="2508576" cy="715301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1380635" y="5301208"/>
            <a:ext cx="236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Viner Hand ITC" panose="03070502030502020203" pitchFamily="66" charset="0"/>
              </a:rPr>
              <a:t>Natuurspeelplaats</a:t>
            </a:r>
            <a:endParaRPr lang="nl-NL" dirty="0">
              <a:latin typeface="Viner Hand ITC" panose="03070502030502020203" pitchFamily="66" charset="0"/>
            </a:endParaRPr>
          </a:p>
        </p:txBody>
      </p:sp>
      <p:cxnSp>
        <p:nvCxnSpPr>
          <p:cNvPr id="15" name="Rechte verbindingslijn met pijl 14"/>
          <p:cNvCxnSpPr/>
          <p:nvPr/>
        </p:nvCxnSpPr>
        <p:spPr>
          <a:xfrm flipV="1">
            <a:off x="2339752" y="4385312"/>
            <a:ext cx="360040" cy="9158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 flipV="1">
            <a:off x="2339752" y="3861048"/>
            <a:ext cx="1614328" cy="14401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5417108" y="4733530"/>
            <a:ext cx="1653816" cy="369332"/>
          </a:xfrm>
          <a:prstGeom prst="rect">
            <a:avLst/>
          </a:prstGeom>
          <a:solidFill>
            <a:schemeClr val="accent3">
              <a:lumMod val="5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7030A0"/>
                </a:solidFill>
                <a:latin typeface="Viner Hand ITC" panose="03070502030502020203" pitchFamily="66" charset="0"/>
              </a:rPr>
              <a:t>BOOMGAARD</a:t>
            </a:r>
            <a:endParaRPr lang="nl-NL" b="1" dirty="0">
              <a:solidFill>
                <a:srgbClr val="7030A0"/>
              </a:solidFill>
              <a:latin typeface="Viner Hand ITC" panose="03070502030502020203" pitchFamily="66" charset="0"/>
            </a:endParaRPr>
          </a:p>
        </p:txBody>
      </p:sp>
      <p:cxnSp>
        <p:nvCxnSpPr>
          <p:cNvPr id="20" name="Rechte verbindingslijn met pijl 19"/>
          <p:cNvCxnSpPr/>
          <p:nvPr/>
        </p:nvCxnSpPr>
        <p:spPr>
          <a:xfrm flipH="1" flipV="1">
            <a:off x="5148064" y="3082742"/>
            <a:ext cx="1055828" cy="7783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827584" y="764704"/>
            <a:ext cx="374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latin typeface="Viner Hand ITC" panose="03070502030502020203" pitchFamily="66" charset="0"/>
              </a:rPr>
              <a:t>Vooruitgang in de loop der jaren</a:t>
            </a:r>
            <a:endParaRPr lang="nl-NL" b="1" dirty="0">
              <a:latin typeface="Viner Hand ITC" panose="03070502030502020203" pitchFamily="66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 rot="959659">
            <a:off x="3642653" y="1836950"/>
            <a:ext cx="969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Viner Hand ITC" panose="03070502030502020203" pitchFamily="66" charset="0"/>
              </a:rPr>
              <a:t>2011</a:t>
            </a:r>
            <a:endParaRPr lang="nl-NL" sz="1400" dirty="0">
              <a:latin typeface="Viner Hand ITC" panose="03070502030502020203" pitchFamily="66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 rot="16780392">
            <a:off x="1804770" y="2626609"/>
            <a:ext cx="969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Viner Hand ITC" panose="03070502030502020203" pitchFamily="66" charset="0"/>
              </a:rPr>
              <a:t>2011</a:t>
            </a:r>
            <a:endParaRPr lang="nl-NL" sz="1400" dirty="0">
              <a:latin typeface="Viner Hand ITC" panose="03070502030502020203" pitchFamily="66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 rot="17628525">
            <a:off x="1908101" y="4582133"/>
            <a:ext cx="969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Viner Hand ITC" panose="03070502030502020203" pitchFamily="66" charset="0"/>
              </a:rPr>
              <a:t>2011</a:t>
            </a:r>
            <a:endParaRPr lang="nl-NL" sz="1400" dirty="0">
              <a:latin typeface="Viner Hand ITC" panose="03070502030502020203" pitchFamily="66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 rot="18907717">
            <a:off x="2844855" y="4414786"/>
            <a:ext cx="1215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Viner Hand ITC" panose="03070502030502020203" pitchFamily="66" charset="0"/>
              </a:rPr>
              <a:t>2012</a:t>
            </a:r>
            <a:endParaRPr lang="nl-NL" sz="1400" dirty="0">
              <a:latin typeface="Viner Hand ITC" panose="03070502030502020203" pitchFamily="66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 rot="2400898">
            <a:off x="5694572" y="3461940"/>
            <a:ext cx="101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latin typeface="Viner Hand ITC" panose="03070502030502020203" pitchFamily="66" charset="0"/>
              </a:rPr>
              <a:t>2014</a:t>
            </a:r>
            <a:endParaRPr lang="nl-NL" b="1" dirty="0">
              <a:latin typeface="Viner Hand ITC" panose="03070502030502020203" pitchFamily="66" charset="0"/>
            </a:endParaRPr>
          </a:p>
        </p:txBody>
      </p:sp>
      <p:sp>
        <p:nvSpPr>
          <p:cNvPr id="22" name="Ovaal 21"/>
          <p:cNvSpPr/>
          <p:nvPr/>
        </p:nvSpPr>
        <p:spPr>
          <a:xfrm>
            <a:off x="3273051" y="4045714"/>
            <a:ext cx="345965" cy="18466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/>
          <p:nvPr/>
        </p:nvSpPr>
        <p:spPr>
          <a:xfrm>
            <a:off x="2800951" y="4164917"/>
            <a:ext cx="345965" cy="18466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/>
          <p:nvPr/>
        </p:nvSpPr>
        <p:spPr>
          <a:xfrm>
            <a:off x="3452838" y="3099571"/>
            <a:ext cx="345965" cy="18466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/>
          <p:cNvSpPr/>
          <p:nvPr/>
        </p:nvSpPr>
        <p:spPr>
          <a:xfrm>
            <a:off x="6376342" y="2180013"/>
            <a:ext cx="345965" cy="18466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/>
          <p:nvPr/>
        </p:nvSpPr>
        <p:spPr>
          <a:xfrm>
            <a:off x="4399016" y="3620847"/>
            <a:ext cx="345965" cy="18466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/>
          <p:nvPr/>
        </p:nvSpPr>
        <p:spPr>
          <a:xfrm>
            <a:off x="3819299" y="3007238"/>
            <a:ext cx="345965" cy="18466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Tekstvak 27"/>
          <p:cNvSpPr txBox="1"/>
          <p:nvPr/>
        </p:nvSpPr>
        <p:spPr>
          <a:xfrm>
            <a:off x="7049551" y="2492896"/>
            <a:ext cx="131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Viner Hand ITC" panose="03070502030502020203" pitchFamily="66" charset="0"/>
              </a:rPr>
              <a:t>Bloeiende struiken</a:t>
            </a:r>
            <a:endParaRPr lang="nl-NL" dirty="0">
              <a:latin typeface="Viner Hand ITC" panose="03070502030502020203" pitchFamily="66" charset="0"/>
            </a:endParaRPr>
          </a:p>
        </p:txBody>
      </p:sp>
      <p:cxnSp>
        <p:nvCxnSpPr>
          <p:cNvPr id="30" name="Rechte verbindingslijn met pijl 29"/>
          <p:cNvCxnSpPr>
            <a:endCxn id="25" idx="4"/>
          </p:cNvCxnSpPr>
          <p:nvPr/>
        </p:nvCxnSpPr>
        <p:spPr>
          <a:xfrm flipH="1" flipV="1">
            <a:off x="6549325" y="2364679"/>
            <a:ext cx="481474" cy="4158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>
            <a:endCxn id="27" idx="6"/>
          </p:cNvCxnSpPr>
          <p:nvPr/>
        </p:nvCxnSpPr>
        <p:spPr>
          <a:xfrm flipH="1">
            <a:off x="4165264" y="2780497"/>
            <a:ext cx="2865535" cy="31907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>
            <a:stCxn id="28" idx="1"/>
            <a:endCxn id="26" idx="7"/>
          </p:cNvCxnSpPr>
          <p:nvPr/>
        </p:nvCxnSpPr>
        <p:spPr>
          <a:xfrm flipH="1">
            <a:off x="4694316" y="2816062"/>
            <a:ext cx="2355235" cy="8318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6203892" y="2572588"/>
            <a:ext cx="672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Viner Hand ITC" panose="03070502030502020203" pitchFamily="66" charset="0"/>
              </a:rPr>
              <a:t>2013</a:t>
            </a:r>
            <a:endParaRPr lang="nl-NL" sz="1400" dirty="0">
              <a:latin typeface="Viner Hand ITC" panose="03070502030502020203" pitchFamily="66" charset="0"/>
            </a:endParaRPr>
          </a:p>
        </p:txBody>
      </p:sp>
      <p:pic>
        <p:nvPicPr>
          <p:cNvPr id="29" name="Afbeelding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45" y="3861048"/>
            <a:ext cx="1693941" cy="87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12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53" r="99787">
                        <a14:foregroundMark x1="4478" y1="68224" x2="4478" y2="68224"/>
                        <a14:foregroundMark x1="38380" y1="41121" x2="38380" y2="41121"/>
                        <a14:foregroundMark x1="98294" y1="623" x2="98294" y2="623"/>
                        <a14:foregroundMark x1="98294" y1="3427" x2="98294" y2="3427"/>
                        <a14:foregroundMark x1="78678" y1="25545" x2="78678" y2="25545"/>
                        <a14:foregroundMark x1="53305" y1="56386" x2="53305" y2="56386"/>
                        <a14:foregroundMark x1="31343" y1="66044" x2="31343" y2="66044"/>
                        <a14:foregroundMark x1="1493" y1="82866" x2="1493" y2="82866"/>
                        <a14:foregroundMark x1="1493" y1="82243" x2="4264" y2="68536"/>
                        <a14:foregroundMark x1="4264" y1="68536" x2="38166" y2="40810"/>
                        <a14:foregroundMark x1="38593" y1="40498" x2="97868" y2="0"/>
                        <a14:foregroundMark x1="98294" y1="1246" x2="98294" y2="3115"/>
                        <a14:foregroundMark x1="98294" y1="3115" x2="78891" y2="24611"/>
                        <a14:foregroundMark x1="78465" y1="25545" x2="53731" y2="56075"/>
                        <a14:foregroundMark x1="53731" y1="56075" x2="30704" y2="66667"/>
                        <a14:foregroundMark x1="30704" y1="66667" x2="1706" y2="82555"/>
                        <a14:foregroundMark x1="16205" y1="74455" x2="38806" y2="41433"/>
                        <a14:foregroundMark x1="38806" y1="40498" x2="78678" y2="25234"/>
                        <a14:backgroundMark x1="1279" y1="69159" x2="37740" y2="39252"/>
                        <a14:backgroundMark x1="38380" y1="38629" x2="85714" y2="8411"/>
                        <a14:backgroundMark x1="85714" y1="9657" x2="85714" y2="9657"/>
                        <a14:backgroundMark x1="85288" y1="8411" x2="96588" y2="0"/>
                        <a14:backgroundMark x1="96375" y1="312" x2="5544" y2="312"/>
                        <a14:backgroundMark x1="31770" y1="68847" x2="53518" y2="57944"/>
                        <a14:backgroundMark x1="67164" y1="43302" x2="97655" y2="5296"/>
                        <a14:backgroundMark x1="3625" y1="68224" x2="640" y2="81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51" t="12489" r="21048" b="34601"/>
          <a:stretch/>
        </p:blipFill>
        <p:spPr bwMode="auto">
          <a:xfrm>
            <a:off x="1363662" y="588010"/>
            <a:ext cx="6416675" cy="5681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troomdiagram: Of 2"/>
          <p:cNvSpPr/>
          <p:nvPr/>
        </p:nvSpPr>
        <p:spPr>
          <a:xfrm>
            <a:off x="4491037" y="3343275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4" name="Stroomdiagram: Of 3"/>
          <p:cNvSpPr/>
          <p:nvPr/>
        </p:nvSpPr>
        <p:spPr>
          <a:xfrm>
            <a:off x="2555776" y="4653136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5" name="Stroomdiagram: Of 4"/>
          <p:cNvSpPr/>
          <p:nvPr/>
        </p:nvSpPr>
        <p:spPr>
          <a:xfrm>
            <a:off x="4139952" y="3562350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6" name="Stroomdiagram: Of 5"/>
          <p:cNvSpPr/>
          <p:nvPr/>
        </p:nvSpPr>
        <p:spPr>
          <a:xfrm>
            <a:off x="2987824" y="4991450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7" name="Stroomdiagram: Of 6"/>
          <p:cNvSpPr/>
          <p:nvPr/>
        </p:nvSpPr>
        <p:spPr>
          <a:xfrm>
            <a:off x="2694142" y="4940294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8" name="Stroomdiagram: Of 7"/>
          <p:cNvSpPr/>
          <p:nvPr/>
        </p:nvSpPr>
        <p:spPr>
          <a:xfrm>
            <a:off x="3731456" y="3068960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9" name="Stroomdiagram: Of 8"/>
          <p:cNvSpPr/>
          <p:nvPr/>
        </p:nvSpPr>
        <p:spPr>
          <a:xfrm>
            <a:off x="7092280" y="2132856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10" name="Stroomdiagram: Of 9"/>
          <p:cNvSpPr/>
          <p:nvPr/>
        </p:nvSpPr>
        <p:spPr>
          <a:xfrm>
            <a:off x="3275856" y="4645728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11" name="Stroomdiagram: Of 10"/>
          <p:cNvSpPr/>
          <p:nvPr/>
        </p:nvSpPr>
        <p:spPr>
          <a:xfrm>
            <a:off x="3563888" y="4817178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12" name="Stroomdiagram: Of 11"/>
          <p:cNvSpPr/>
          <p:nvPr/>
        </p:nvSpPr>
        <p:spPr>
          <a:xfrm>
            <a:off x="1691680" y="3654425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13" name="Stroomdiagram: Of 12"/>
          <p:cNvSpPr/>
          <p:nvPr/>
        </p:nvSpPr>
        <p:spPr>
          <a:xfrm>
            <a:off x="6804248" y="2304306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14" name="Stroomdiagram: Of 13"/>
          <p:cNvSpPr/>
          <p:nvPr/>
        </p:nvSpPr>
        <p:spPr>
          <a:xfrm>
            <a:off x="2940727" y="4466517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15" name="Stroomdiagram: Of 14"/>
          <p:cNvSpPr/>
          <p:nvPr/>
        </p:nvSpPr>
        <p:spPr>
          <a:xfrm>
            <a:off x="3678714" y="3323519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16" name="Stroomdiagram: Of 15"/>
          <p:cNvSpPr/>
          <p:nvPr/>
        </p:nvSpPr>
        <p:spPr>
          <a:xfrm>
            <a:off x="6292188" y="2475756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17" name="Stroomdiagram: Of 16"/>
          <p:cNvSpPr/>
          <p:nvPr/>
        </p:nvSpPr>
        <p:spPr>
          <a:xfrm>
            <a:off x="6614100" y="2475756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18" name="Stroomdiagram: Of 17"/>
          <p:cNvSpPr/>
          <p:nvPr/>
        </p:nvSpPr>
        <p:spPr>
          <a:xfrm>
            <a:off x="3516789" y="4314823"/>
            <a:ext cx="295629" cy="257175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19" name="Stroomdiagram: Of 18"/>
          <p:cNvSpPr/>
          <p:nvPr/>
        </p:nvSpPr>
        <p:spPr>
          <a:xfrm>
            <a:off x="3206181" y="4314823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20" name="Stroomdiagram: Of 19"/>
          <p:cNvSpPr/>
          <p:nvPr/>
        </p:nvSpPr>
        <p:spPr>
          <a:xfrm>
            <a:off x="6012160" y="2561481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21" name="Stroomdiagram: Of 20"/>
          <p:cNvSpPr/>
          <p:nvPr/>
        </p:nvSpPr>
        <p:spPr>
          <a:xfrm>
            <a:off x="6418307" y="2647206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22" name="Stroomdiagram: Of 21"/>
          <p:cNvSpPr/>
          <p:nvPr/>
        </p:nvSpPr>
        <p:spPr>
          <a:xfrm>
            <a:off x="5652120" y="2830835"/>
            <a:ext cx="255067" cy="238125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23" name="Stroomdiagram: Of 22"/>
          <p:cNvSpPr/>
          <p:nvPr/>
        </p:nvSpPr>
        <p:spPr>
          <a:xfrm>
            <a:off x="4090915" y="3071782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24" name="Stroomdiagram: Of 23"/>
          <p:cNvSpPr/>
          <p:nvPr/>
        </p:nvSpPr>
        <p:spPr>
          <a:xfrm>
            <a:off x="5936408" y="3071782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25" name="Stroomdiagram: Of 24"/>
          <p:cNvSpPr/>
          <p:nvPr/>
        </p:nvSpPr>
        <p:spPr>
          <a:xfrm>
            <a:off x="6017372" y="2810550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26" name="Stroomdiagram: Of 25"/>
          <p:cNvSpPr/>
          <p:nvPr/>
        </p:nvSpPr>
        <p:spPr>
          <a:xfrm>
            <a:off x="6211224" y="2900332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27" name="Stroomdiagram: Of 26"/>
          <p:cNvSpPr/>
          <p:nvPr/>
        </p:nvSpPr>
        <p:spPr>
          <a:xfrm>
            <a:off x="5762719" y="2561481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28" name="Stroomdiagram: Of 27"/>
          <p:cNvSpPr/>
          <p:nvPr/>
        </p:nvSpPr>
        <p:spPr>
          <a:xfrm>
            <a:off x="5490195" y="3048644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29" name="Stroomdiagram: Of 28"/>
          <p:cNvSpPr/>
          <p:nvPr/>
        </p:nvSpPr>
        <p:spPr>
          <a:xfrm>
            <a:off x="5076056" y="2949897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30" name="Stroomdiagram: Of 29"/>
          <p:cNvSpPr/>
          <p:nvPr/>
        </p:nvSpPr>
        <p:spPr>
          <a:xfrm>
            <a:off x="5518416" y="2617052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31" name="Stroomdiagram: Of 30"/>
          <p:cNvSpPr/>
          <p:nvPr/>
        </p:nvSpPr>
        <p:spPr>
          <a:xfrm>
            <a:off x="5722683" y="3212394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32" name="Stroomdiagram: Of 31"/>
          <p:cNvSpPr/>
          <p:nvPr/>
        </p:nvSpPr>
        <p:spPr>
          <a:xfrm>
            <a:off x="3368106" y="3323519"/>
            <a:ext cx="276744" cy="238831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33" name="Stroomdiagram: Of 32"/>
          <p:cNvSpPr/>
          <p:nvPr/>
        </p:nvSpPr>
        <p:spPr>
          <a:xfrm>
            <a:off x="3482925" y="4077072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34" name="Stroomdiagram: Of 33"/>
          <p:cNvSpPr/>
          <p:nvPr/>
        </p:nvSpPr>
        <p:spPr>
          <a:xfrm>
            <a:off x="3840639" y="4671833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35" name="Stroomdiagram: Of 34"/>
          <p:cNvSpPr/>
          <p:nvPr/>
        </p:nvSpPr>
        <p:spPr>
          <a:xfrm>
            <a:off x="4810941" y="3908924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36" name="Stroomdiagram: Of 35"/>
          <p:cNvSpPr/>
          <p:nvPr/>
        </p:nvSpPr>
        <p:spPr>
          <a:xfrm>
            <a:off x="5478905" y="3257550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37" name="Stroomdiagram: Of 36"/>
          <p:cNvSpPr/>
          <p:nvPr/>
        </p:nvSpPr>
        <p:spPr>
          <a:xfrm>
            <a:off x="2435302" y="3581400"/>
            <a:ext cx="184416" cy="238125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38" name="Stroomdiagram: Of 37"/>
          <p:cNvSpPr/>
          <p:nvPr/>
        </p:nvSpPr>
        <p:spPr>
          <a:xfrm>
            <a:off x="4009952" y="4438471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39" name="Stroomdiagram: Of 38"/>
          <p:cNvSpPr/>
          <p:nvPr/>
        </p:nvSpPr>
        <p:spPr>
          <a:xfrm>
            <a:off x="3870560" y="4162797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40" name="Stroomdiagram: Of 39"/>
          <p:cNvSpPr/>
          <p:nvPr/>
        </p:nvSpPr>
        <p:spPr>
          <a:xfrm>
            <a:off x="3778310" y="3886200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41" name="Stroomdiagram: Of 40"/>
          <p:cNvSpPr/>
          <p:nvPr/>
        </p:nvSpPr>
        <p:spPr>
          <a:xfrm>
            <a:off x="4810942" y="3167768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42" name="Stroomdiagram: Of 41"/>
          <p:cNvSpPr/>
          <p:nvPr/>
        </p:nvSpPr>
        <p:spPr>
          <a:xfrm>
            <a:off x="4256589" y="3819525"/>
            <a:ext cx="225868" cy="306583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43" name="Stroomdiagram: Of 42"/>
          <p:cNvSpPr/>
          <p:nvPr/>
        </p:nvSpPr>
        <p:spPr>
          <a:xfrm>
            <a:off x="4320532" y="4267021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44" name="Stroomdiagram: Of 43"/>
          <p:cNvSpPr/>
          <p:nvPr/>
        </p:nvSpPr>
        <p:spPr>
          <a:xfrm>
            <a:off x="2883441" y="4765319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45" name="Stroomdiagram: Of 44"/>
          <p:cNvSpPr/>
          <p:nvPr/>
        </p:nvSpPr>
        <p:spPr>
          <a:xfrm>
            <a:off x="3194893" y="5002738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46" name="Stroomdiagram: Of 45"/>
          <p:cNvSpPr/>
          <p:nvPr/>
        </p:nvSpPr>
        <p:spPr>
          <a:xfrm>
            <a:off x="2123728" y="4380792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47" name="Stroomdiagram: Of 46"/>
          <p:cNvSpPr/>
          <p:nvPr/>
        </p:nvSpPr>
        <p:spPr>
          <a:xfrm>
            <a:off x="2636738" y="3383844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48" name="Stroomdiagram: Of 47"/>
          <p:cNvSpPr/>
          <p:nvPr/>
        </p:nvSpPr>
        <p:spPr>
          <a:xfrm>
            <a:off x="3482924" y="3121347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49" name="Stroomdiagram: Of 48"/>
          <p:cNvSpPr/>
          <p:nvPr/>
        </p:nvSpPr>
        <p:spPr>
          <a:xfrm>
            <a:off x="5232335" y="3555294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50" name="Stroomdiagram: Of 49"/>
          <p:cNvSpPr/>
          <p:nvPr/>
        </p:nvSpPr>
        <p:spPr>
          <a:xfrm>
            <a:off x="5443096" y="3482975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51" name="Stroomdiagram: Of 50"/>
          <p:cNvSpPr/>
          <p:nvPr/>
        </p:nvSpPr>
        <p:spPr>
          <a:xfrm>
            <a:off x="5040487" y="3357209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52" name="Stroomdiagram: Of 51"/>
          <p:cNvSpPr/>
          <p:nvPr/>
        </p:nvSpPr>
        <p:spPr>
          <a:xfrm>
            <a:off x="2859764" y="3667125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53" name="Stroomdiagram: Of 52"/>
          <p:cNvSpPr/>
          <p:nvPr/>
        </p:nvSpPr>
        <p:spPr>
          <a:xfrm>
            <a:off x="3258920" y="3614737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54" name="Stroomdiagram: Of 53"/>
          <p:cNvSpPr/>
          <p:nvPr/>
        </p:nvSpPr>
        <p:spPr>
          <a:xfrm>
            <a:off x="4571999" y="3726744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55" name="Stroomdiagram: Of 54"/>
          <p:cNvSpPr/>
          <p:nvPr/>
        </p:nvSpPr>
        <p:spPr>
          <a:xfrm>
            <a:off x="2775104" y="3982861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56" name="Stroomdiagram: Of 55"/>
          <p:cNvSpPr/>
          <p:nvPr/>
        </p:nvSpPr>
        <p:spPr>
          <a:xfrm>
            <a:off x="1892128" y="4126108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57" name="Stroomdiagram: Of 56"/>
          <p:cNvSpPr/>
          <p:nvPr/>
        </p:nvSpPr>
        <p:spPr>
          <a:xfrm>
            <a:off x="1961803" y="3745442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58" name="Stroomdiagram: Of 57"/>
          <p:cNvSpPr/>
          <p:nvPr/>
        </p:nvSpPr>
        <p:spPr>
          <a:xfrm>
            <a:off x="4775288" y="3495675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59" name="Stroomdiagram: Of 58"/>
          <p:cNvSpPr/>
          <p:nvPr/>
        </p:nvSpPr>
        <p:spPr>
          <a:xfrm>
            <a:off x="5021724" y="3752850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60" name="Stroomdiagram: Of 59"/>
          <p:cNvSpPr/>
          <p:nvPr/>
        </p:nvSpPr>
        <p:spPr>
          <a:xfrm>
            <a:off x="2140660" y="3563056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61" name="Stroomdiagram: Of 60"/>
          <p:cNvSpPr/>
          <p:nvPr/>
        </p:nvSpPr>
        <p:spPr>
          <a:xfrm>
            <a:off x="3021689" y="3298119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62" name="Stroomdiagram: Of 61"/>
          <p:cNvSpPr/>
          <p:nvPr/>
        </p:nvSpPr>
        <p:spPr>
          <a:xfrm>
            <a:off x="4577557" y="4037580"/>
            <a:ext cx="161925" cy="171450"/>
          </a:xfrm>
          <a:prstGeom prst="flowChartOr">
            <a:avLst/>
          </a:prstGeom>
          <a:solidFill>
            <a:srgbClr val="7030A0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63" name="Zon 62"/>
          <p:cNvSpPr/>
          <p:nvPr/>
        </p:nvSpPr>
        <p:spPr>
          <a:xfrm>
            <a:off x="5121449" y="3086100"/>
            <a:ext cx="379371" cy="383469"/>
          </a:xfrm>
          <a:prstGeom prst="sun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EEECE1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64" name="Zon 63"/>
          <p:cNvSpPr/>
          <p:nvPr/>
        </p:nvSpPr>
        <p:spPr>
          <a:xfrm>
            <a:off x="4008939" y="3999813"/>
            <a:ext cx="247650" cy="257175"/>
          </a:xfrm>
          <a:prstGeom prst="sun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EEECE1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65" name="Zon 64"/>
          <p:cNvSpPr/>
          <p:nvPr/>
        </p:nvSpPr>
        <p:spPr>
          <a:xfrm>
            <a:off x="3092232" y="3401130"/>
            <a:ext cx="247650" cy="257175"/>
          </a:xfrm>
          <a:prstGeom prst="sun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EEECE1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66" name="Stroomdiagram: Voorbereiding 65"/>
          <p:cNvSpPr/>
          <p:nvPr/>
        </p:nvSpPr>
        <p:spPr>
          <a:xfrm rot="3782840">
            <a:off x="5287991" y="2833192"/>
            <a:ext cx="304800" cy="130175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67" name="Stroomdiagram: Scheidingslijn 66"/>
          <p:cNvSpPr/>
          <p:nvPr/>
        </p:nvSpPr>
        <p:spPr>
          <a:xfrm rot="19567646">
            <a:off x="2312391" y="3306030"/>
            <a:ext cx="3614792" cy="293370"/>
          </a:xfrm>
          <a:prstGeom prst="flowChartTerminator">
            <a:avLst/>
          </a:prstGeom>
          <a:solidFill>
            <a:srgbClr val="92D050">
              <a:alpha val="50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68" name="Stroomdiagram: Vooraf gedefinieerd proces 67"/>
          <p:cNvSpPr/>
          <p:nvPr/>
        </p:nvSpPr>
        <p:spPr>
          <a:xfrm rot="2840274">
            <a:off x="2391712" y="3907653"/>
            <a:ext cx="316230" cy="173990"/>
          </a:xfrm>
          <a:prstGeom prst="flowChartPredefinedProcess">
            <a:avLst/>
          </a:prstGeom>
          <a:solidFill>
            <a:schemeClr val="bg2">
              <a:lumMod val="25000"/>
              <a:alpha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pic>
        <p:nvPicPr>
          <p:cNvPr id="69" name="Afbeelding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3" y="1704548"/>
            <a:ext cx="1723220" cy="1292415"/>
          </a:xfrm>
          <a:prstGeom prst="rect">
            <a:avLst/>
          </a:prstGeom>
        </p:spPr>
      </p:pic>
      <p:pic>
        <p:nvPicPr>
          <p:cNvPr id="70" name="Afbeelding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09" y="506371"/>
            <a:ext cx="1763156" cy="1322367"/>
          </a:xfrm>
          <a:prstGeom prst="rect">
            <a:avLst/>
          </a:prstGeom>
        </p:spPr>
      </p:pic>
      <p:pic>
        <p:nvPicPr>
          <p:cNvPr id="71" name="Afbeelding 7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" b="9717"/>
          <a:stretch/>
        </p:blipFill>
        <p:spPr>
          <a:xfrm>
            <a:off x="479942" y="5225587"/>
            <a:ext cx="2177035" cy="1403814"/>
          </a:xfrm>
          <a:prstGeom prst="rect">
            <a:avLst/>
          </a:prstGeom>
        </p:spPr>
      </p:pic>
      <p:pic>
        <p:nvPicPr>
          <p:cNvPr id="72" name="Afbeelding 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21" y="2513491"/>
            <a:ext cx="2100900" cy="1405694"/>
          </a:xfrm>
          <a:prstGeom prst="rect">
            <a:avLst/>
          </a:prstGeom>
        </p:spPr>
      </p:pic>
      <p:pic>
        <p:nvPicPr>
          <p:cNvPr id="73" name="Afbeelding 7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15" y="4346040"/>
            <a:ext cx="1910813" cy="1433110"/>
          </a:xfrm>
          <a:prstGeom prst="rect">
            <a:avLst/>
          </a:prstGeom>
        </p:spPr>
      </p:pic>
      <p:pic>
        <p:nvPicPr>
          <p:cNvPr id="74" name="Afbeelding 7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81" y="898072"/>
            <a:ext cx="1270000" cy="1691640"/>
          </a:xfrm>
          <a:prstGeom prst="rect">
            <a:avLst/>
          </a:prstGeom>
        </p:spPr>
      </p:pic>
      <p:pic>
        <p:nvPicPr>
          <p:cNvPr id="75" name="Afbeelding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81" y="262866"/>
            <a:ext cx="1112060" cy="1834899"/>
          </a:xfrm>
          <a:prstGeom prst="rect">
            <a:avLst/>
          </a:prstGeom>
        </p:spPr>
      </p:pic>
      <p:pic>
        <p:nvPicPr>
          <p:cNvPr id="76" name="Afbeelding 7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33" y="5226343"/>
            <a:ext cx="1873565" cy="1403293"/>
          </a:xfrm>
          <a:prstGeom prst="rect">
            <a:avLst/>
          </a:prstGeom>
        </p:spPr>
      </p:pic>
      <p:sp>
        <p:nvSpPr>
          <p:cNvPr id="77" name="Tekstvak 76"/>
          <p:cNvSpPr txBox="1"/>
          <p:nvPr/>
        </p:nvSpPr>
        <p:spPr>
          <a:xfrm>
            <a:off x="611560" y="555132"/>
            <a:ext cx="3428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Viner Hand ITC" panose="03070502030502020203" pitchFamily="66" charset="0"/>
              </a:rPr>
              <a:t>Oude fruitrassen</a:t>
            </a:r>
            <a:endParaRPr lang="nl-NL" dirty="0">
              <a:latin typeface="Viner Hand ITC" panose="03070502030502020203" pitchFamily="66" charset="0"/>
            </a:endParaRPr>
          </a:p>
        </p:txBody>
      </p:sp>
      <p:sp>
        <p:nvSpPr>
          <p:cNvPr id="78" name="Tekstvak 77"/>
          <p:cNvSpPr txBox="1"/>
          <p:nvPr/>
        </p:nvSpPr>
        <p:spPr>
          <a:xfrm>
            <a:off x="5702185" y="5805264"/>
            <a:ext cx="3046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Viner Hand ITC" panose="03070502030502020203" pitchFamily="66" charset="0"/>
              </a:rPr>
              <a:t>Ontmoetingsplek</a:t>
            </a:r>
            <a:endParaRPr lang="nl-NL" dirty="0">
              <a:latin typeface="Viner Hand ITC" panose="03070502030502020203" pitchFamily="66" charset="0"/>
            </a:endParaRPr>
          </a:p>
        </p:txBody>
      </p:sp>
      <p:sp>
        <p:nvSpPr>
          <p:cNvPr id="79" name="Tekstvak 78"/>
          <p:cNvSpPr txBox="1"/>
          <p:nvPr/>
        </p:nvSpPr>
        <p:spPr>
          <a:xfrm rot="19109982">
            <a:off x="5770435" y="3281339"/>
            <a:ext cx="881578" cy="36933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latin typeface="Viner Hand ITC" panose="03070502030502020203" pitchFamily="66" charset="0"/>
              </a:rPr>
              <a:t>250 m</a:t>
            </a:r>
            <a:endParaRPr lang="nl-NL" b="1" dirty="0">
              <a:latin typeface="Viner Hand ITC" panose="03070502030502020203" pitchFamily="66" charset="0"/>
            </a:endParaRPr>
          </a:p>
        </p:txBody>
      </p:sp>
      <p:sp>
        <p:nvSpPr>
          <p:cNvPr id="80" name="Tekstvak 79"/>
          <p:cNvSpPr txBox="1"/>
          <p:nvPr/>
        </p:nvSpPr>
        <p:spPr>
          <a:xfrm rot="2277430">
            <a:off x="2081854" y="4214562"/>
            <a:ext cx="841028" cy="37870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latin typeface="Viner Hand ITC" panose="03070502030502020203" pitchFamily="66" charset="0"/>
              </a:rPr>
              <a:t>140 m</a:t>
            </a:r>
            <a:endParaRPr lang="nl-NL" b="1" dirty="0">
              <a:latin typeface="Viner Hand ITC" panose="03070502030502020203" pitchFamily="66" charset="0"/>
            </a:endParaRPr>
          </a:p>
        </p:txBody>
      </p:sp>
      <p:sp>
        <p:nvSpPr>
          <p:cNvPr id="81" name="Tekstvak 80"/>
          <p:cNvSpPr txBox="1"/>
          <p:nvPr/>
        </p:nvSpPr>
        <p:spPr>
          <a:xfrm rot="20805473">
            <a:off x="4901812" y="2312492"/>
            <a:ext cx="862812" cy="36933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latin typeface="Viner Hand ITC" panose="03070502030502020203" pitchFamily="66" charset="0"/>
              </a:rPr>
              <a:t>320 m</a:t>
            </a:r>
            <a:endParaRPr lang="nl-NL" b="1" dirty="0">
              <a:latin typeface="Viner Hand ITC" panose="03070502030502020203" pitchFamily="66" charset="0"/>
            </a:endParaRPr>
          </a:p>
        </p:txBody>
      </p:sp>
      <p:cxnSp>
        <p:nvCxnSpPr>
          <p:cNvPr id="83" name="Rechte verbindingslijn met pijl 82"/>
          <p:cNvCxnSpPr>
            <a:stCxn id="79" idx="3"/>
          </p:cNvCxnSpPr>
          <p:nvPr/>
        </p:nvCxnSpPr>
        <p:spPr>
          <a:xfrm flipV="1">
            <a:off x="6541354" y="2132857"/>
            <a:ext cx="1158766" cy="1041071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chte verbindingslijn met pijl 85"/>
          <p:cNvCxnSpPr>
            <a:stCxn id="79" idx="1"/>
          </p:cNvCxnSpPr>
          <p:nvPr/>
        </p:nvCxnSpPr>
        <p:spPr>
          <a:xfrm flipH="1">
            <a:off x="4008939" y="3758082"/>
            <a:ext cx="1872155" cy="1416106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chte verbindingslijn met pijl 87"/>
          <p:cNvCxnSpPr>
            <a:stCxn id="80" idx="3"/>
          </p:cNvCxnSpPr>
          <p:nvPr/>
        </p:nvCxnSpPr>
        <p:spPr>
          <a:xfrm>
            <a:off x="2833931" y="4662562"/>
            <a:ext cx="944379" cy="544728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echte verbindingslijn met pijl 89"/>
          <p:cNvCxnSpPr>
            <a:stCxn id="80" idx="1"/>
          </p:cNvCxnSpPr>
          <p:nvPr/>
        </p:nvCxnSpPr>
        <p:spPr>
          <a:xfrm flipH="1" flipV="1">
            <a:off x="1547664" y="3726744"/>
            <a:ext cx="623141" cy="418525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echte verbindingslijn met pijl 91"/>
          <p:cNvCxnSpPr/>
          <p:nvPr/>
        </p:nvCxnSpPr>
        <p:spPr>
          <a:xfrm flipH="1">
            <a:off x="1691680" y="2702777"/>
            <a:ext cx="3330044" cy="91196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echte verbindingslijn met pijl 93"/>
          <p:cNvCxnSpPr/>
          <p:nvPr/>
        </p:nvCxnSpPr>
        <p:spPr>
          <a:xfrm flipV="1">
            <a:off x="5758729" y="2013375"/>
            <a:ext cx="1941391" cy="500116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echte verbindingslijn met pijl 95"/>
          <p:cNvCxnSpPr/>
          <p:nvPr/>
        </p:nvCxnSpPr>
        <p:spPr>
          <a:xfrm flipV="1">
            <a:off x="2492692" y="3786187"/>
            <a:ext cx="1285618" cy="1439400"/>
          </a:xfrm>
          <a:prstGeom prst="straightConnector1">
            <a:avLst/>
          </a:prstGeom>
          <a:ln w="76200">
            <a:tailEnd type="arrow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8" name="Rechte verbindingslijn met pijl 97"/>
          <p:cNvCxnSpPr/>
          <p:nvPr/>
        </p:nvCxnSpPr>
        <p:spPr>
          <a:xfrm flipH="1" flipV="1">
            <a:off x="5559867" y="2859195"/>
            <a:ext cx="1352154" cy="37080"/>
          </a:xfrm>
          <a:prstGeom prst="straightConnector1">
            <a:avLst/>
          </a:prstGeom>
          <a:ln w="76200">
            <a:tailEnd type="arrow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0" name="Rechte verbindingslijn met pijl 99"/>
          <p:cNvCxnSpPr>
            <a:stCxn id="73" idx="1"/>
            <a:endCxn id="64" idx="3"/>
          </p:cNvCxnSpPr>
          <p:nvPr/>
        </p:nvCxnSpPr>
        <p:spPr>
          <a:xfrm flipH="1" flipV="1">
            <a:off x="4256589" y="4128401"/>
            <a:ext cx="1540026" cy="934194"/>
          </a:xfrm>
          <a:prstGeom prst="straightConnector1">
            <a:avLst/>
          </a:prstGeom>
          <a:ln w="76200">
            <a:tailEnd type="arrow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2" name="Rechte verbindingslijn met pijl 101"/>
          <p:cNvCxnSpPr>
            <a:stCxn id="73" idx="1"/>
          </p:cNvCxnSpPr>
          <p:nvPr/>
        </p:nvCxnSpPr>
        <p:spPr>
          <a:xfrm flipH="1" flipV="1">
            <a:off x="5394260" y="3452715"/>
            <a:ext cx="402355" cy="1609880"/>
          </a:xfrm>
          <a:prstGeom prst="straightConnector1">
            <a:avLst/>
          </a:prstGeom>
          <a:ln w="76200">
            <a:tailEnd type="arrow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7" name="Rechte verbindingslijn met pijl 106"/>
          <p:cNvCxnSpPr>
            <a:endCxn id="68" idx="3"/>
          </p:cNvCxnSpPr>
          <p:nvPr/>
        </p:nvCxnSpPr>
        <p:spPr>
          <a:xfrm flipH="1" flipV="1">
            <a:off x="2656977" y="4110920"/>
            <a:ext cx="1264624" cy="1096891"/>
          </a:xfrm>
          <a:prstGeom prst="straightConnector1">
            <a:avLst/>
          </a:prstGeom>
          <a:ln w="76200">
            <a:tailEnd type="arrow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692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 smtClean="0">
                <a:latin typeface="Blue Highway" panose="02010603020202020303" pitchFamily="2" charset="0"/>
              </a:rPr>
              <a:t>Wat vragen wij van Kern met Pit.</a:t>
            </a:r>
            <a:endParaRPr lang="nl-NL" sz="3600" dirty="0">
              <a:latin typeface="Blue Highway" panose="02010603020202020303" pitchFamily="2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9291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Afbeelding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302433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9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7030A0"/>
                </a:solidFill>
                <a:latin typeface="Viner Hand ITC" panose="03070502030502020203" pitchFamily="66" charset="0"/>
              </a:rPr>
              <a:t>Eindplaatje</a:t>
            </a:r>
            <a:endParaRPr lang="nl-NL" dirty="0">
              <a:solidFill>
                <a:srgbClr val="7030A0"/>
              </a:solidFill>
              <a:latin typeface="Viner Hand ITC" panose="03070502030502020203" pitchFamily="66" charset="0"/>
            </a:endParaRPr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6" r="7696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1800" dirty="0" smtClean="0">
                <a:solidFill>
                  <a:srgbClr val="7030A0"/>
                </a:solidFill>
                <a:latin typeface="Viner Hand ITC" panose="03070502030502020203" pitchFamily="66" charset="0"/>
              </a:rPr>
              <a:t>Zodat we uiteindelijk dit beeld krijgen.</a:t>
            </a:r>
            <a:endParaRPr lang="nl-NL" sz="1800" dirty="0">
              <a:solidFill>
                <a:srgbClr val="7030A0"/>
              </a:solidFill>
              <a:latin typeface="Viner Hand ITC" panose="03070502030502020203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492" y="4941168"/>
            <a:ext cx="1371820" cy="70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 smtClean="0">
                <a:latin typeface="Viner Hand ITC" panose="03070502030502020203" pitchFamily="66" charset="0"/>
              </a:rPr>
              <a:t>Het Park Blauwestad </a:t>
            </a:r>
            <a:endParaRPr lang="nl-NL" sz="3600" dirty="0">
              <a:latin typeface="Viner Hand ITC" panose="03070502030502020203" pitchFamily="66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1800" dirty="0" smtClean="0">
                <a:latin typeface="Viner Hand ITC" panose="03070502030502020203" pitchFamily="66" charset="0"/>
              </a:rPr>
              <a:t>Eerste bewoners in 2007, dit is oorspronkelijke beeld</a:t>
            </a:r>
            <a:endParaRPr lang="nl-NL" sz="1800" dirty="0">
              <a:latin typeface="Viner Hand ITC" panose="03070502030502020203" pitchFamily="66" charset="0"/>
            </a:endParaRPr>
          </a:p>
        </p:txBody>
      </p:sp>
      <p:pic>
        <p:nvPicPr>
          <p:cNvPr id="9" name="Tijdelijke aanduiding voor afbeelding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r="54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066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Viner Hand ITC" panose="03070502030502020203" pitchFamily="66" charset="0"/>
              </a:rPr>
              <a:t>Het park van Het Park</a:t>
            </a:r>
            <a:endParaRPr lang="nl-NL" dirty="0">
              <a:latin typeface="Viner Hand ITC" panose="03070502030502020203" pitchFamily="66" charset="0"/>
            </a:endParaRPr>
          </a:p>
        </p:txBody>
      </p:sp>
      <p:pic>
        <p:nvPicPr>
          <p:cNvPr id="5" name="Tijdelijke aanduiding voor afbeelding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r="5467"/>
          <a:stretch>
            <a:fillRect/>
          </a:stretch>
        </p:blipFill>
        <p:spPr/>
      </p:pic>
      <p:sp>
        <p:nvSpPr>
          <p:cNvPr id="7" name="Vrije vorm 6"/>
          <p:cNvSpPr/>
          <p:nvPr/>
        </p:nvSpPr>
        <p:spPr>
          <a:xfrm>
            <a:off x="1829400" y="1158490"/>
            <a:ext cx="5463222" cy="2194309"/>
          </a:xfrm>
          <a:custGeom>
            <a:avLst/>
            <a:gdLst>
              <a:gd name="connsiteX0" fmla="*/ 5429955 w 5429955"/>
              <a:gd name="connsiteY0" fmla="*/ 2088444 h 2088444"/>
              <a:gd name="connsiteX1" fmla="*/ 2099733 w 5429955"/>
              <a:gd name="connsiteY1" fmla="*/ 1411111 h 2088444"/>
              <a:gd name="connsiteX2" fmla="*/ 1275644 w 5429955"/>
              <a:gd name="connsiteY2" fmla="*/ 880533 h 2088444"/>
              <a:gd name="connsiteX3" fmla="*/ 338666 w 5429955"/>
              <a:gd name="connsiteY3" fmla="*/ 462844 h 2088444"/>
              <a:gd name="connsiteX4" fmla="*/ 0 w 5429955"/>
              <a:gd name="connsiteY4" fmla="*/ 0 h 2088444"/>
              <a:gd name="connsiteX5" fmla="*/ 1016000 w 5429955"/>
              <a:gd name="connsiteY5" fmla="*/ 338666 h 2088444"/>
              <a:gd name="connsiteX6" fmla="*/ 3578577 w 5429955"/>
              <a:gd name="connsiteY6" fmla="*/ 936977 h 2088444"/>
              <a:gd name="connsiteX7" fmla="*/ 5429955 w 5429955"/>
              <a:gd name="connsiteY7" fmla="*/ 1478844 h 2088444"/>
              <a:gd name="connsiteX8" fmla="*/ 5429955 w 5429955"/>
              <a:gd name="connsiteY8" fmla="*/ 2088444 h 2088444"/>
              <a:gd name="connsiteX0" fmla="*/ 5429955 w 5429955"/>
              <a:gd name="connsiteY0" fmla="*/ 2088444 h 2088444"/>
              <a:gd name="connsiteX1" fmla="*/ 2099733 w 5429955"/>
              <a:gd name="connsiteY1" fmla="*/ 1411111 h 2088444"/>
              <a:gd name="connsiteX2" fmla="*/ 1174044 w 5429955"/>
              <a:gd name="connsiteY2" fmla="*/ 891822 h 2088444"/>
              <a:gd name="connsiteX3" fmla="*/ 338666 w 5429955"/>
              <a:gd name="connsiteY3" fmla="*/ 462844 h 2088444"/>
              <a:gd name="connsiteX4" fmla="*/ 0 w 5429955"/>
              <a:gd name="connsiteY4" fmla="*/ 0 h 2088444"/>
              <a:gd name="connsiteX5" fmla="*/ 1016000 w 5429955"/>
              <a:gd name="connsiteY5" fmla="*/ 338666 h 2088444"/>
              <a:gd name="connsiteX6" fmla="*/ 3578577 w 5429955"/>
              <a:gd name="connsiteY6" fmla="*/ 936977 h 2088444"/>
              <a:gd name="connsiteX7" fmla="*/ 5429955 w 5429955"/>
              <a:gd name="connsiteY7" fmla="*/ 1478844 h 2088444"/>
              <a:gd name="connsiteX8" fmla="*/ 5429955 w 5429955"/>
              <a:gd name="connsiteY8" fmla="*/ 2088444 h 2088444"/>
              <a:gd name="connsiteX0" fmla="*/ 5429955 w 5429955"/>
              <a:gd name="connsiteY0" fmla="*/ 2088444 h 2088444"/>
              <a:gd name="connsiteX1" fmla="*/ 2099733 w 5429955"/>
              <a:gd name="connsiteY1" fmla="*/ 1411111 h 2088444"/>
              <a:gd name="connsiteX2" fmla="*/ 1174044 w 5429955"/>
              <a:gd name="connsiteY2" fmla="*/ 891822 h 2088444"/>
              <a:gd name="connsiteX3" fmla="*/ 361244 w 5429955"/>
              <a:gd name="connsiteY3" fmla="*/ 519289 h 2088444"/>
              <a:gd name="connsiteX4" fmla="*/ 0 w 5429955"/>
              <a:gd name="connsiteY4" fmla="*/ 0 h 2088444"/>
              <a:gd name="connsiteX5" fmla="*/ 1016000 w 5429955"/>
              <a:gd name="connsiteY5" fmla="*/ 338666 h 2088444"/>
              <a:gd name="connsiteX6" fmla="*/ 3578577 w 5429955"/>
              <a:gd name="connsiteY6" fmla="*/ 936977 h 2088444"/>
              <a:gd name="connsiteX7" fmla="*/ 5429955 w 5429955"/>
              <a:gd name="connsiteY7" fmla="*/ 1478844 h 2088444"/>
              <a:gd name="connsiteX8" fmla="*/ 5429955 w 5429955"/>
              <a:gd name="connsiteY8" fmla="*/ 2088444 h 2088444"/>
              <a:gd name="connsiteX0" fmla="*/ 5429955 w 5429955"/>
              <a:gd name="connsiteY0" fmla="*/ 2088444 h 2088444"/>
              <a:gd name="connsiteX1" fmla="*/ 2099733 w 5429955"/>
              <a:gd name="connsiteY1" fmla="*/ 1411111 h 2088444"/>
              <a:gd name="connsiteX2" fmla="*/ 1174044 w 5429955"/>
              <a:gd name="connsiteY2" fmla="*/ 891822 h 2088444"/>
              <a:gd name="connsiteX3" fmla="*/ 361244 w 5429955"/>
              <a:gd name="connsiteY3" fmla="*/ 519289 h 2088444"/>
              <a:gd name="connsiteX4" fmla="*/ 0 w 5429955"/>
              <a:gd name="connsiteY4" fmla="*/ 0 h 2088444"/>
              <a:gd name="connsiteX5" fmla="*/ 869244 w 5429955"/>
              <a:gd name="connsiteY5" fmla="*/ 67733 h 2088444"/>
              <a:gd name="connsiteX6" fmla="*/ 1016000 w 5429955"/>
              <a:gd name="connsiteY6" fmla="*/ 338666 h 2088444"/>
              <a:gd name="connsiteX7" fmla="*/ 3578577 w 5429955"/>
              <a:gd name="connsiteY7" fmla="*/ 936977 h 2088444"/>
              <a:gd name="connsiteX8" fmla="*/ 5429955 w 5429955"/>
              <a:gd name="connsiteY8" fmla="*/ 1478844 h 2088444"/>
              <a:gd name="connsiteX9" fmla="*/ 5429955 w 5429955"/>
              <a:gd name="connsiteY9" fmla="*/ 2088444 h 2088444"/>
              <a:gd name="connsiteX0" fmla="*/ 5429955 w 5429955"/>
              <a:gd name="connsiteY0" fmla="*/ 2131138 h 2131138"/>
              <a:gd name="connsiteX1" fmla="*/ 2099733 w 5429955"/>
              <a:gd name="connsiteY1" fmla="*/ 1453805 h 2131138"/>
              <a:gd name="connsiteX2" fmla="*/ 1174044 w 5429955"/>
              <a:gd name="connsiteY2" fmla="*/ 934516 h 2131138"/>
              <a:gd name="connsiteX3" fmla="*/ 361244 w 5429955"/>
              <a:gd name="connsiteY3" fmla="*/ 561983 h 2131138"/>
              <a:gd name="connsiteX4" fmla="*/ 0 w 5429955"/>
              <a:gd name="connsiteY4" fmla="*/ 42694 h 2131138"/>
              <a:gd name="connsiteX5" fmla="*/ 869244 w 5429955"/>
              <a:gd name="connsiteY5" fmla="*/ 110427 h 2131138"/>
              <a:gd name="connsiteX6" fmla="*/ 1016000 w 5429955"/>
              <a:gd name="connsiteY6" fmla="*/ 381360 h 2131138"/>
              <a:gd name="connsiteX7" fmla="*/ 3578577 w 5429955"/>
              <a:gd name="connsiteY7" fmla="*/ 979671 h 2131138"/>
              <a:gd name="connsiteX8" fmla="*/ 5429955 w 5429955"/>
              <a:gd name="connsiteY8" fmla="*/ 1521538 h 2131138"/>
              <a:gd name="connsiteX9" fmla="*/ 5429955 w 5429955"/>
              <a:gd name="connsiteY9" fmla="*/ 2131138 h 2131138"/>
              <a:gd name="connsiteX0" fmla="*/ 5463222 w 5463222"/>
              <a:gd name="connsiteY0" fmla="*/ 2194309 h 2194309"/>
              <a:gd name="connsiteX1" fmla="*/ 2133000 w 5463222"/>
              <a:gd name="connsiteY1" fmla="*/ 1516976 h 2194309"/>
              <a:gd name="connsiteX2" fmla="*/ 1207311 w 5463222"/>
              <a:gd name="connsiteY2" fmla="*/ 997687 h 2194309"/>
              <a:gd name="connsiteX3" fmla="*/ 394511 w 5463222"/>
              <a:gd name="connsiteY3" fmla="*/ 625154 h 2194309"/>
              <a:gd name="connsiteX4" fmla="*/ 33267 w 5463222"/>
              <a:gd name="connsiteY4" fmla="*/ 105865 h 2194309"/>
              <a:gd name="connsiteX5" fmla="*/ 902511 w 5463222"/>
              <a:gd name="connsiteY5" fmla="*/ 173598 h 2194309"/>
              <a:gd name="connsiteX6" fmla="*/ 1049267 w 5463222"/>
              <a:gd name="connsiteY6" fmla="*/ 444531 h 2194309"/>
              <a:gd name="connsiteX7" fmla="*/ 3611844 w 5463222"/>
              <a:gd name="connsiteY7" fmla="*/ 1042842 h 2194309"/>
              <a:gd name="connsiteX8" fmla="*/ 5463222 w 5463222"/>
              <a:gd name="connsiteY8" fmla="*/ 1584709 h 2194309"/>
              <a:gd name="connsiteX9" fmla="*/ 5463222 w 5463222"/>
              <a:gd name="connsiteY9" fmla="*/ 2194309 h 219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63222" h="2194309">
                <a:moveTo>
                  <a:pt x="5463222" y="2194309"/>
                </a:moveTo>
                <a:lnTo>
                  <a:pt x="2133000" y="1516976"/>
                </a:lnTo>
                <a:lnTo>
                  <a:pt x="1207311" y="997687"/>
                </a:lnTo>
                <a:lnTo>
                  <a:pt x="394511" y="625154"/>
                </a:lnTo>
                <a:lnTo>
                  <a:pt x="33267" y="105865"/>
                </a:lnTo>
                <a:cubicBezTo>
                  <a:pt x="-60807" y="-18313"/>
                  <a:pt x="-8126" y="-74758"/>
                  <a:pt x="902511" y="173598"/>
                </a:cubicBezTo>
                <a:lnTo>
                  <a:pt x="1049267" y="444531"/>
                </a:lnTo>
                <a:lnTo>
                  <a:pt x="3611844" y="1042842"/>
                </a:lnTo>
                <a:lnTo>
                  <a:pt x="5463222" y="1584709"/>
                </a:lnTo>
                <a:lnTo>
                  <a:pt x="5463222" y="2194309"/>
                </a:lnTo>
                <a:close/>
              </a:path>
            </a:pathLst>
          </a:custGeom>
          <a:solidFill>
            <a:schemeClr val="accent5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9069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Viner Hand ITC" panose="03070502030502020203" pitchFamily="66" charset="0"/>
              </a:rPr>
              <a:t>De boomgaard in het park</a:t>
            </a:r>
            <a:endParaRPr lang="nl-NL" dirty="0">
              <a:latin typeface="Viner Hand ITC" panose="03070502030502020203" pitchFamily="66" charset="0"/>
            </a:endParaRPr>
          </a:p>
        </p:txBody>
      </p:sp>
      <p:pic>
        <p:nvPicPr>
          <p:cNvPr id="5" name="Tijdelijke aanduiding voor afbeelding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r="5467"/>
          <a:stretch>
            <a:fillRect/>
          </a:stretch>
        </p:blipFill>
        <p:spPr/>
      </p:pic>
      <p:sp>
        <p:nvSpPr>
          <p:cNvPr id="6" name="Vrije vorm 5"/>
          <p:cNvSpPr/>
          <p:nvPr/>
        </p:nvSpPr>
        <p:spPr>
          <a:xfrm>
            <a:off x="3905956" y="2190044"/>
            <a:ext cx="3397955" cy="1185334"/>
          </a:xfrm>
          <a:custGeom>
            <a:avLst/>
            <a:gdLst>
              <a:gd name="connsiteX0" fmla="*/ 3397955 w 3397955"/>
              <a:gd name="connsiteY0" fmla="*/ 1185334 h 1185334"/>
              <a:gd name="connsiteX1" fmla="*/ 0 w 3397955"/>
              <a:gd name="connsiteY1" fmla="*/ 508000 h 1185334"/>
              <a:gd name="connsiteX2" fmla="*/ 1682044 w 3397955"/>
              <a:gd name="connsiteY2" fmla="*/ 0 h 1185334"/>
              <a:gd name="connsiteX3" fmla="*/ 3386666 w 3397955"/>
              <a:gd name="connsiteY3" fmla="*/ 790223 h 1185334"/>
              <a:gd name="connsiteX4" fmla="*/ 3397955 w 3397955"/>
              <a:gd name="connsiteY4" fmla="*/ 1185334 h 118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955" h="1185334">
                <a:moveTo>
                  <a:pt x="3397955" y="1185334"/>
                </a:moveTo>
                <a:lnTo>
                  <a:pt x="0" y="508000"/>
                </a:lnTo>
                <a:lnTo>
                  <a:pt x="1682044" y="0"/>
                </a:lnTo>
                <a:lnTo>
                  <a:pt x="3386666" y="790223"/>
                </a:lnTo>
                <a:lnTo>
                  <a:pt x="3397955" y="1185334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04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0379" y="4710941"/>
            <a:ext cx="6308104" cy="932656"/>
          </a:xfrm>
        </p:spPr>
        <p:txBody>
          <a:bodyPr>
            <a:noAutofit/>
          </a:bodyPr>
          <a:lstStyle/>
          <a:p>
            <a:r>
              <a:rPr lang="nl-NL" sz="3600" dirty="0" smtClean="0">
                <a:latin typeface="Viner Hand ITC" panose="03070502030502020203" pitchFamily="66" charset="0"/>
              </a:rPr>
              <a:t>Actieve bewonersvereniging</a:t>
            </a:r>
            <a:endParaRPr lang="nl-NL" sz="3600" dirty="0">
              <a:latin typeface="Viner Hand ITC" panose="03070502030502020203" pitchFamily="66" charset="0"/>
            </a:endParaRPr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2288" y="612775"/>
            <a:ext cx="2698849" cy="2024137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835696" y="5877272"/>
            <a:ext cx="5486400" cy="804862"/>
          </a:xfrm>
        </p:spPr>
        <p:txBody>
          <a:bodyPr>
            <a:normAutofit/>
          </a:bodyPr>
          <a:lstStyle/>
          <a:p>
            <a:r>
              <a:rPr lang="nl-NL" sz="1800" dirty="0" smtClean="0">
                <a:latin typeface="Viner Hand ITC" panose="03070502030502020203" pitchFamily="66" charset="0"/>
              </a:rPr>
              <a:t>2011 Aanleg natuurspeelplaats en </a:t>
            </a:r>
            <a:r>
              <a:rPr lang="nl-NL" sz="1800" dirty="0" err="1" smtClean="0">
                <a:latin typeface="Viner Hand ITC" panose="03070502030502020203" pitchFamily="66" charset="0"/>
              </a:rPr>
              <a:t>social</a:t>
            </a:r>
            <a:r>
              <a:rPr lang="nl-NL" sz="1800" dirty="0" smtClean="0">
                <a:latin typeface="Viner Hand ITC" panose="03070502030502020203" pitchFamily="66" charset="0"/>
              </a:rPr>
              <a:t> sofa.</a:t>
            </a:r>
            <a:endParaRPr lang="nl-NL" sz="1800" dirty="0">
              <a:latin typeface="Viner Hand ITC" panose="03070502030502020203" pitchFamily="66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10081"/>
            <a:ext cx="2664296" cy="199019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710081"/>
            <a:ext cx="2736305" cy="182420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620688"/>
            <a:ext cx="2736305" cy="20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9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 smtClean="0">
                <a:latin typeface="Viner Hand ITC" panose="03070502030502020203" pitchFamily="66" charset="0"/>
              </a:rPr>
              <a:t>2011</a:t>
            </a:r>
            <a:endParaRPr lang="nl-NL" sz="3600" dirty="0">
              <a:latin typeface="Viner Hand ITC" panose="03070502030502020203" pitchFamily="66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1800" dirty="0" smtClean="0">
                <a:latin typeface="Viner Hand ITC" panose="03070502030502020203" pitchFamily="66" charset="0"/>
              </a:rPr>
              <a:t>Aanplant bosplantsoen</a:t>
            </a:r>
            <a:r>
              <a:rPr lang="nl-NL" sz="1800" dirty="0" smtClean="0">
                <a:latin typeface="Blue Highway" panose="02010603020202020303" pitchFamily="2" charset="0"/>
              </a:rPr>
              <a:t>.</a:t>
            </a:r>
            <a:endParaRPr lang="nl-NL" sz="1800" dirty="0">
              <a:latin typeface="Blue Highway" panose="02010603020202020303" pitchFamily="2" charset="0"/>
            </a:endParaRPr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8"/>
          <a:stretch>
            <a:fillRect/>
          </a:stretch>
        </p:blipFill>
        <p:spPr>
          <a:xfrm>
            <a:off x="1792288" y="612775"/>
            <a:ext cx="4075856" cy="305689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36912"/>
            <a:ext cx="3168351" cy="221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5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 smtClean="0">
                <a:latin typeface="Viner Hand ITC" panose="03070502030502020203" pitchFamily="66" charset="0"/>
              </a:rPr>
              <a:t>2012</a:t>
            </a:r>
            <a:endParaRPr lang="nl-NL" sz="3600" dirty="0">
              <a:latin typeface="Viner Hand ITC" panose="03070502030502020203" pitchFamily="66" charset="0"/>
            </a:endParaRPr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5000"/>
          <a:stretch>
            <a:fillRect/>
          </a:stretch>
        </p:blipFill>
        <p:spPr>
          <a:xfrm>
            <a:off x="1792288" y="612774"/>
            <a:ext cx="5099116" cy="3824337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1800" dirty="0" smtClean="0">
                <a:latin typeface="Viner Hand ITC" panose="03070502030502020203" pitchFamily="66" charset="0"/>
              </a:rPr>
              <a:t>Speeltoestellen</a:t>
            </a:r>
            <a:endParaRPr lang="nl-NL" sz="1800" dirty="0">
              <a:latin typeface="Viner Hand ITC" panose="030705020305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51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 smtClean="0">
                <a:latin typeface="Viner Hand ITC" panose="03070502030502020203" pitchFamily="66" charset="0"/>
              </a:rPr>
              <a:t>2013</a:t>
            </a:r>
            <a:endParaRPr lang="nl-NL" sz="3600" dirty="0">
              <a:latin typeface="Viner Hand ITC" panose="03070502030502020203" pitchFamily="66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1800" dirty="0" smtClean="0">
                <a:latin typeface="Viner Hand ITC" panose="03070502030502020203" pitchFamily="66" charset="0"/>
              </a:rPr>
              <a:t>Aanplant bloeiende struiken en eerste natuurklas.</a:t>
            </a:r>
            <a:endParaRPr lang="nl-NL" sz="1800" dirty="0">
              <a:latin typeface="Viner Hand ITC" panose="03070502030502020203" pitchFamily="66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7676"/>
            <a:ext cx="2338942" cy="414908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6632"/>
            <a:ext cx="2338942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0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4" y="260648"/>
            <a:ext cx="6876256" cy="515719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936104" y="5589240"/>
            <a:ext cx="658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Viner Hand ITC" panose="03070502030502020203" pitchFamily="66" charset="0"/>
              </a:rPr>
              <a:t>Nu, boomgaard. Hoogstamfruit, oude rassen.</a:t>
            </a:r>
            <a:endParaRPr lang="nl-NL" dirty="0">
              <a:latin typeface="Viner Hand ITC" panose="030705020305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7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159</Words>
  <Application>Microsoft Office PowerPoint</Application>
  <PresentationFormat>Diavoorstelling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Kantoorthema</vt:lpstr>
      <vt:lpstr>Ons Park, Blauwestad</vt:lpstr>
      <vt:lpstr>Het Park Blauwestad </vt:lpstr>
      <vt:lpstr>Het park van Het Park</vt:lpstr>
      <vt:lpstr>De boomgaard in het park</vt:lpstr>
      <vt:lpstr>Actieve bewonersvereniging</vt:lpstr>
      <vt:lpstr>2011</vt:lpstr>
      <vt:lpstr>2012</vt:lpstr>
      <vt:lpstr>2013</vt:lpstr>
      <vt:lpstr>PowerPoint-presentatie</vt:lpstr>
      <vt:lpstr>2011</vt:lpstr>
      <vt:lpstr>Problemen</vt:lpstr>
      <vt:lpstr>PowerPoint-presentatie</vt:lpstr>
      <vt:lpstr>PowerPoint-presentatie</vt:lpstr>
      <vt:lpstr>PowerPoint-presentatie</vt:lpstr>
      <vt:lpstr>Wat vragen wij van Kern met Pit.</vt:lpstr>
      <vt:lpstr>Eindplaatje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Ons Park, Blauwestad</dc:title>
  <dc:creator>Beheerder</dc:creator>
  <cp:lastModifiedBy>Beheerder</cp:lastModifiedBy>
  <cp:revision>24</cp:revision>
  <dcterms:created xsi:type="dcterms:W3CDTF">2014-01-11T12:34:32Z</dcterms:created>
  <dcterms:modified xsi:type="dcterms:W3CDTF">2014-01-16T21:19:11Z</dcterms:modified>
</cp:coreProperties>
</file>