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1" r:id="rId2"/>
    <p:sldId id="262" r:id="rId3"/>
    <p:sldId id="260" r:id="rId4"/>
    <p:sldId id="263" r:id="rId5"/>
    <p:sldId id="265" r:id="rId6"/>
    <p:sldId id="264" r:id="rId7"/>
    <p:sldId id="259" r:id="rId8"/>
    <p:sldId id="258" r:id="rId9"/>
    <p:sldId id="266" r:id="rId10"/>
    <p:sldId id="267" r:id="rId11"/>
    <p:sldId id="270" r:id="rId12"/>
    <p:sldId id="271" r:id="rId13"/>
    <p:sldId id="268" r:id="rId14"/>
    <p:sldId id="269" r:id="rId15"/>
    <p:sldId id="273" r:id="rId16"/>
  </p:sldIdLst>
  <p:sldSz cx="9144000" cy="6858000" type="screen4x3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EE4B411-9094-42A3-A7A8-2625DAAEE9B0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CC7B99F-A40D-47F3-99A0-79485E2AE7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44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47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8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57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8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0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29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63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16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34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33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E097-5E16-4275-9F1E-02A8928228DE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2763F-E624-43B5-B720-15FCDC866B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8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nl-NL" sz="6600" b="1" i="1" dirty="0" smtClean="0"/>
              <a:t>BUURTVERENIGING GRIEZEGRUBBE 1972</a:t>
            </a:r>
            <a:endParaRPr lang="nl-NL" sz="6600" b="1" i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29600" cy="2081048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9386"/>
            <a:ext cx="3838734" cy="28786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29" y="3959452"/>
            <a:ext cx="3843971" cy="28821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93" y="453755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 natuurlijke ontmoetingsplek via </a:t>
            </a:r>
            <a:r>
              <a:rPr lang="nl-NL" dirty="0" err="1" smtClean="0"/>
              <a:t>jeux</a:t>
            </a:r>
            <a:r>
              <a:rPr lang="nl-NL" dirty="0" smtClean="0"/>
              <a:t> de boules naar bewegingsplek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PICKNICKPLAATS</a:t>
            </a:r>
          </a:p>
          <a:p>
            <a:r>
              <a:rPr lang="nl-NL" dirty="0" smtClean="0"/>
              <a:t>JONG EN OUD VERMAAK</a:t>
            </a:r>
          </a:p>
          <a:p>
            <a:r>
              <a:rPr lang="nl-NL" dirty="0" smtClean="0"/>
              <a:t>GEZELLIGHEID</a:t>
            </a:r>
          </a:p>
          <a:p>
            <a:r>
              <a:rPr lang="nl-NL" dirty="0" smtClean="0"/>
              <a:t>VEILIGE OMGEVING</a:t>
            </a:r>
          </a:p>
          <a:p>
            <a:r>
              <a:rPr lang="nl-NL" dirty="0" smtClean="0"/>
              <a:t>CENTRAAL IN DORP</a:t>
            </a:r>
          </a:p>
          <a:p>
            <a:r>
              <a:rPr lang="nl-NL" dirty="0" smtClean="0"/>
              <a:t>DUURZAAM/GROEN</a:t>
            </a:r>
          </a:p>
          <a:p>
            <a:r>
              <a:rPr lang="nl-NL" dirty="0" smtClean="0"/>
              <a:t>LAAGDREMPELIG</a:t>
            </a:r>
          </a:p>
          <a:p>
            <a:r>
              <a:rPr lang="nl-NL" dirty="0" smtClean="0"/>
              <a:t>VITAAL HOUDEN JEUGD EN SENIOREN</a:t>
            </a:r>
          </a:p>
          <a:p>
            <a:r>
              <a:rPr lang="nl-NL" dirty="0" smtClean="0"/>
              <a:t>THAI CHI/YOGHA/WARMING UP/BUIKSPIERTRAINING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57" y="1628800"/>
            <a:ext cx="4288802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u="sng" dirty="0" smtClean="0"/>
              <a:t>M  E  I            2  0  1  9</a:t>
            </a:r>
            <a:endParaRPr lang="nl-NL" b="1" i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KOMT SAAME NOA GRIEZEGRUB</a:t>
            </a:r>
          </a:p>
          <a:p>
            <a:r>
              <a:rPr lang="nl-NL" dirty="0" smtClean="0"/>
              <a:t>DOOT MIT, MET DE MOELE EN BOELE CLUB</a:t>
            </a:r>
          </a:p>
          <a:p>
            <a:r>
              <a:rPr lang="nl-NL" dirty="0" smtClean="0"/>
              <a:t>VEUR JIEKEREIN DEE VEUL ZIN HUB</a:t>
            </a:r>
          </a:p>
          <a:p>
            <a:r>
              <a:rPr lang="nl-NL" dirty="0" smtClean="0"/>
              <a:t>KOMT SAAME NOA GRIEZEGRUB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89040"/>
            <a:ext cx="4936088" cy="349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49323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4221088"/>
            <a:ext cx="49323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3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" y="0"/>
            <a:ext cx="8826548" cy="2232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i="1" dirty="0" smtClean="0"/>
              <a:t>G  R  I  E  Z  E  G  R  U  B </a:t>
            </a:r>
            <a:r>
              <a:rPr lang="nl-NL" sz="6000" b="1" i="1" dirty="0" err="1" smtClean="0"/>
              <a:t>B</a:t>
            </a:r>
            <a:r>
              <a:rPr lang="nl-NL" sz="6000" b="1" i="1" dirty="0" smtClean="0"/>
              <a:t>  E</a:t>
            </a:r>
            <a:endParaRPr lang="nl-NL" sz="60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GEEN GRIJS VERLEDEN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VEEL NATUUR/DUURZAAM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DIVERSITEIT/INWONERS/ACTIVITEITEN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DORPS/OERDEGELIJK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HARDE WERKERS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SFEER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GEZELLIGHEID</a:t>
            </a:r>
          </a:p>
          <a:p>
            <a:pPr>
              <a:buFont typeface="Arial" charset="0"/>
              <a:buChar char="•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29" y="3212976"/>
            <a:ext cx="3103271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1568"/>
            <a:ext cx="2619756" cy="34564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2828095"/>
            <a:ext cx="3121152" cy="20756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7" y="5537403"/>
            <a:ext cx="1980000" cy="13205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4874795"/>
            <a:ext cx="2916000" cy="19832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76" y="5323729"/>
            <a:ext cx="1908000" cy="153427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89" y="-387424"/>
            <a:ext cx="3708000" cy="315091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97" y="666704"/>
            <a:ext cx="3312000" cy="2208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" y="1653223"/>
            <a:ext cx="2400000" cy="18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" y="42704"/>
            <a:ext cx="2485067" cy="1728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89" y="2805291"/>
            <a:ext cx="3504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nl-NL" sz="5400" b="1" i="1" dirty="0" smtClean="0"/>
              <a:t>B U </a:t>
            </a:r>
            <a:r>
              <a:rPr lang="nl-NL" sz="5400" b="1" i="1" dirty="0" err="1" smtClean="0"/>
              <a:t>U</a:t>
            </a:r>
            <a:r>
              <a:rPr lang="nl-NL" sz="5400" b="1" i="1" dirty="0" smtClean="0"/>
              <a:t> R T V E R E N I G I N G</a:t>
            </a:r>
            <a:endParaRPr lang="nl-NL" sz="5400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MINDER ACTIVITEITEN</a:t>
            </a:r>
          </a:p>
          <a:p>
            <a:r>
              <a:rPr lang="nl-NL" dirty="0" smtClean="0"/>
              <a:t>MINDER LEDEN/ONVREDE</a:t>
            </a:r>
          </a:p>
          <a:p>
            <a:r>
              <a:rPr lang="nl-NL" dirty="0" smtClean="0"/>
              <a:t>VOORTBESTAAN VERENIGING</a:t>
            </a:r>
          </a:p>
          <a:p>
            <a:r>
              <a:rPr lang="nl-NL" dirty="0" smtClean="0"/>
              <a:t>NIEUWKOMERS</a:t>
            </a:r>
          </a:p>
          <a:p>
            <a:r>
              <a:rPr lang="nl-NL" dirty="0" smtClean="0"/>
              <a:t>GEZONDHEIDSRISICO</a:t>
            </a:r>
          </a:p>
          <a:p>
            <a:r>
              <a:rPr lang="nl-NL" dirty="0" smtClean="0"/>
              <a:t>GEEN SAMENHANG</a:t>
            </a:r>
          </a:p>
          <a:p>
            <a:r>
              <a:rPr lang="nl-NL" dirty="0" smtClean="0"/>
              <a:t>WELZIJN/GEZONDHEID</a:t>
            </a:r>
          </a:p>
          <a:p>
            <a:r>
              <a:rPr lang="nl-NL" dirty="0" smtClean="0"/>
              <a:t>DOORLOPENDE ACTIVITEIT/GELUKSHORMOON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6" y="1412776"/>
            <a:ext cx="3054689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BEWEGING IN DE TIJD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 dirty="0" smtClean="0"/>
              <a:t>ONTWIKKELING</a:t>
            </a:r>
            <a:endParaRPr lang="nl-NL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MEER VERGRIJZING</a:t>
            </a:r>
          </a:p>
          <a:p>
            <a:r>
              <a:rPr lang="nl-NL" dirty="0" smtClean="0"/>
              <a:t>GEEN TREFPUNT</a:t>
            </a:r>
          </a:p>
          <a:p>
            <a:r>
              <a:rPr lang="nl-NL" dirty="0" smtClean="0"/>
              <a:t>BURENDAG</a:t>
            </a:r>
          </a:p>
          <a:p>
            <a:r>
              <a:rPr lang="nl-NL" dirty="0" smtClean="0"/>
              <a:t>GROENINZAMELING</a:t>
            </a:r>
          </a:p>
          <a:p>
            <a:pPr marL="0" indent="0">
              <a:buNone/>
            </a:pPr>
            <a:r>
              <a:rPr lang="nl-NL" dirty="0" smtClean="0"/>
              <a:t>PARTICIPATIE/BEVLOGENHEID</a:t>
            </a:r>
          </a:p>
          <a:p>
            <a:r>
              <a:rPr lang="nl-NL" dirty="0" smtClean="0"/>
              <a:t>KARTREKKERS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BUURTVERENIGING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u="sng" dirty="0" smtClean="0"/>
              <a:t>KANS/UITDAGING</a:t>
            </a:r>
            <a:endParaRPr lang="nl-NL" u="sng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KANS</a:t>
            </a:r>
          </a:p>
          <a:p>
            <a:r>
              <a:rPr lang="nl-NL" dirty="0" smtClean="0"/>
              <a:t>KANS</a:t>
            </a:r>
          </a:p>
          <a:p>
            <a:r>
              <a:rPr lang="nl-NL" dirty="0" smtClean="0"/>
              <a:t>KANS</a:t>
            </a:r>
          </a:p>
          <a:p>
            <a:r>
              <a:rPr lang="nl-NL" dirty="0" smtClean="0"/>
              <a:t>KANS</a:t>
            </a:r>
          </a:p>
          <a:p>
            <a:endParaRPr lang="nl-NL" dirty="0"/>
          </a:p>
          <a:p>
            <a:r>
              <a:rPr lang="nl-NL" dirty="0" smtClean="0"/>
              <a:t>KANS</a:t>
            </a:r>
          </a:p>
          <a:p>
            <a:endParaRPr lang="nl-NL" dirty="0"/>
          </a:p>
          <a:p>
            <a:r>
              <a:rPr lang="nl-NL" dirty="0" smtClean="0"/>
              <a:t>UITDAGING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40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i="1" u="sng" dirty="0" smtClean="0"/>
              <a:t>BEWEGINGS                       CONCEPT             </a:t>
            </a:r>
            <a:endParaRPr lang="nl-NL" i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NATUURLIJKE ONTMOETINGSPLEK</a:t>
            </a:r>
          </a:p>
          <a:p>
            <a:r>
              <a:rPr lang="nl-NL" dirty="0" smtClean="0"/>
              <a:t>BEWEGING/VITALITEIT</a:t>
            </a:r>
          </a:p>
          <a:p>
            <a:r>
              <a:rPr lang="nl-NL" dirty="0" smtClean="0"/>
              <a:t>NOG MEER SAMEN</a:t>
            </a:r>
          </a:p>
          <a:p>
            <a:r>
              <a:rPr lang="nl-NL" dirty="0" smtClean="0"/>
              <a:t>LAAGDREMPELIG</a:t>
            </a:r>
          </a:p>
          <a:p>
            <a:r>
              <a:rPr lang="nl-NL" dirty="0" smtClean="0"/>
              <a:t>TEGENGAAN VEREENZAMING</a:t>
            </a:r>
          </a:p>
          <a:p>
            <a:r>
              <a:rPr lang="nl-NL" dirty="0" smtClean="0"/>
              <a:t>GRIJZEGRUB EN VERWANTE BUURTSCHAPPEN</a:t>
            </a:r>
          </a:p>
          <a:p>
            <a:r>
              <a:rPr lang="nl-NL" dirty="0" smtClean="0"/>
              <a:t>OUD EN NIEUW SAMENBRENGEN</a:t>
            </a:r>
          </a:p>
          <a:p>
            <a:r>
              <a:rPr lang="nl-NL" dirty="0" smtClean="0"/>
              <a:t>AANLEG JEU DE BOULES BAAN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22" y="1268760"/>
            <a:ext cx="2320706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" y="18000"/>
            <a:ext cx="4838905" cy="684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00" y="548680"/>
            <a:ext cx="4851639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-243408"/>
            <a:ext cx="3960000" cy="28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2306737"/>
          </a:xfrm>
        </p:spPr>
        <p:txBody>
          <a:bodyPr>
            <a:noAutofit/>
          </a:bodyPr>
          <a:lstStyle/>
          <a:p>
            <a:r>
              <a:rPr lang="nl-NL" sz="8800" dirty="0" smtClean="0"/>
              <a:t>CLUB  VAN                  GRIEZEGRUB</a:t>
            </a:r>
            <a:endParaRPr lang="nl-NL" sz="8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2425824"/>
          </a:xfrm>
        </p:spPr>
        <p:txBody>
          <a:bodyPr>
            <a:noAutofit/>
          </a:bodyPr>
          <a:lstStyle/>
          <a:p>
            <a:r>
              <a:rPr lang="nl-NL" sz="7200" b="1" dirty="0" smtClean="0"/>
              <a:t>SAMEN MOELEN EN BOELEN</a:t>
            </a:r>
            <a:endParaRPr lang="nl-NL" sz="7200" b="1" dirty="0"/>
          </a:p>
        </p:txBody>
      </p:sp>
    </p:spTree>
    <p:extLst>
      <p:ext uri="{BB962C8B-B14F-4D97-AF65-F5344CB8AC3E}">
        <p14:creationId xmlns:p14="http://schemas.microsoft.com/office/powerpoint/2010/main" val="7413335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166</Words>
  <Application>Microsoft Office PowerPoint</Application>
  <PresentationFormat>Diavoorstelling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BUURTVERENIGING GRIEZEGRUBBE 1972</vt:lpstr>
      <vt:lpstr>G  R  I  E  Z  E  G  R  U  B B  E</vt:lpstr>
      <vt:lpstr>PowerPoint-presentatie</vt:lpstr>
      <vt:lpstr>B U U R T V E R E N I G I N G</vt:lpstr>
      <vt:lpstr>BEWEGING IN DE TIJD</vt:lpstr>
      <vt:lpstr>BEWEGINGS                       CONCEPT             </vt:lpstr>
      <vt:lpstr>PowerPoint-presentatie</vt:lpstr>
      <vt:lpstr>PowerPoint-presentatie</vt:lpstr>
      <vt:lpstr>CLUB  VAN                  GRIEZEGRUB</vt:lpstr>
      <vt:lpstr>PowerPoint-presentatie</vt:lpstr>
      <vt:lpstr>PowerPoint-presentatie</vt:lpstr>
      <vt:lpstr>PowerPoint-presentatie</vt:lpstr>
      <vt:lpstr>Van natuurlijke ontmoetingsplek via jeux de boules naar bewegingsplek</vt:lpstr>
      <vt:lpstr>M  E  I            2  0  1  9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20</cp:revision>
  <cp:lastPrinted>2018-12-05T19:51:41Z</cp:lastPrinted>
  <dcterms:created xsi:type="dcterms:W3CDTF">2018-11-27T19:20:10Z</dcterms:created>
  <dcterms:modified xsi:type="dcterms:W3CDTF">2018-12-05T19:53:50Z</dcterms:modified>
</cp:coreProperties>
</file>