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8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1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9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2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015014"/>
            <a:ext cx="6400800" cy="147962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9. Venray</a:t>
            </a:r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smtClean="0">
                <a:solidFill>
                  <a:srgbClr val="0000FF"/>
                </a:solidFill>
              </a:rPr>
              <a:t>Kick Off </a:t>
            </a:r>
            <a:r>
              <a:rPr lang="nl-NL" sz="4000" b="1" dirty="0" err="1" smtClean="0">
                <a:solidFill>
                  <a:srgbClr val="0000FF"/>
                </a:solidFill>
              </a:rPr>
              <a:t>oostrum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Ostrum Werkt Samen Kick Off kop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947" y="479445"/>
            <a:ext cx="9307655" cy="52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Macintosh PowerPoint</Application>
  <PresentationFormat>Diavoorstelling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PowerPoint-presentatie</vt:lpstr>
      <vt:lpstr>PowerPoint-presentatie</vt:lpstr>
    </vt:vector>
  </TitlesOfParts>
  <Company>Gid Advies en Interim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Gid van Schijndel</dc:creator>
  <cp:lastModifiedBy>Gid van Schijndel</cp:lastModifiedBy>
  <cp:revision>8</cp:revision>
  <dcterms:created xsi:type="dcterms:W3CDTF">2018-01-18T15:54:02Z</dcterms:created>
  <dcterms:modified xsi:type="dcterms:W3CDTF">2018-01-18T22:24:20Z</dcterms:modified>
</cp:coreProperties>
</file>