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ADCE46-8E84-F4A0-8DB0-FA474D23F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E3942A-89D6-44C2-4FDC-E0F17BB82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C34412-F3CA-AB4D-CF8B-D507FEBA4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F4A163-099A-21CF-F454-971A54E9F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A7F5450-6C5C-6353-A364-F8FAEE00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802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D89B9-2E57-F0F1-74B3-B7770724C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3627A67-AA85-B746-4724-2DE3C1ECD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2CDB05-5165-28D9-29A1-C5D082F9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21ABE0-D247-1525-28F2-486CCFD30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216A5B-3EF9-88BE-4ECF-17965989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168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6226B22-CD21-C3EE-8A49-B5243F1B8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C0AC1C8-999E-6C4C-FDEE-A64579985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E69402-6F17-211F-A2E5-F7198F3E2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160900-FF7F-5EBA-FCF2-AB331E86B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ED73F7-2D34-ED27-A9EA-F49B16935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55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B005E-CF52-2C49-67B9-E672874AB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A3863E-86D4-AD3B-6875-C82115A38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7CD96A-87EA-85E4-C5B9-CAA5047B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FE2C6A-7EDA-49E1-1519-3C6955AA5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0E2122-C519-40A4-B5B1-1DDB536D6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840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EFE54-BDB0-8DE4-C709-837B7705E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8740B0-FA4D-329D-0E08-4A390DEEB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9A8637-C6C4-D81C-758C-E722E2FE4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BB19F6-25B8-7E0F-AAED-2475B4A03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3D96C53-2BB2-D801-F22B-98CB82EB1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21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3230B7-ECB5-F22E-547E-6689D4842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692866-F275-2DB1-5D9B-6FB098BE1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FA6253-0279-4794-4C9C-62A416177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9ECFC7-8E9A-8472-6CA3-AACE0A8A4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889DA4-840A-4BFC-586C-FDAC851F7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5442F3-AD03-3291-12DB-DF5FA472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438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D9D9-0DA4-B0C1-DC91-48700D3A8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2C5831-A1AB-5D07-2C3D-019E6A4F0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38F3CD-3192-B68F-574B-4FF5A0799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4FA031B-5BF1-7E5D-7FB9-B916AF4A4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4EAACB2-BB2A-B739-B6C3-0934412E92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FA005F3-563A-8E44-2AA2-159F33E6D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DA9BE65-6477-9E25-AE2D-8E8397521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B0D0984-B810-5AA6-4D85-61ADB995A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65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CBF661-99E6-6C34-941C-4EB57B00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8D0F80E-73F2-A9A7-0B05-2155089E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E0343F6-ADD0-D60C-8CE9-ECB3344B0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B80583D-6BB1-1104-857E-92CC5944F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266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7DBBE55-FC28-BE10-3B56-AE8F6E28F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A39223F-9A5E-9439-0855-8A6AB9FB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8DB43EE-CF68-C997-C571-BEB72801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62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1DBF9-5DE7-B075-C16D-37DAC08EC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CEEF36-EEB6-6E46-6021-BE4AA04C2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CB70FB5-0724-0993-87A1-418FCA61B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C7A9288-625A-2A81-D8EF-B66304E39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8F6DDC-4EE7-391E-CC40-925A4420B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31975D-F721-035A-68D5-6E85661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876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860219-950A-614B-5D66-6CE051D57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983A656-6A9C-5DEB-5506-7FEC5D542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9837760-0B36-28E3-B8AF-72624042A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1E916CC-68F2-3518-B722-3B5C0D37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C9FC007-525D-A147-5929-87917B241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2186E65-F58C-09BE-C134-4DC13F59C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04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23BDAF0-3691-2B6E-0C0F-8B923E742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4015579-9683-9349-6DF7-A184A2298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387EC3-DB67-879F-388A-922066625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32B73-9698-4DA1-A714-1E52208353E8}" type="datetimeFigureOut">
              <a:rPr lang="nl-NL" smtClean="0"/>
              <a:t>11-1-2024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AFA5FC-6686-0193-9FBE-CCD673748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D0E8EB-1CEE-A2F9-348F-DE240D940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C136-A6F2-45F3-A408-6ECC7BD2C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102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DCA514AB-F122-742D-48B1-4ED4BEBCB5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2"/>
          <a:stretch/>
        </p:blipFill>
        <p:spPr>
          <a:xfrm>
            <a:off x="2441358" y="0"/>
            <a:ext cx="7384045" cy="6858000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2510AFD1-145D-647F-EDBF-DDDFA3DD45B6}"/>
              </a:ext>
            </a:extLst>
          </p:cNvPr>
          <p:cNvSpPr/>
          <p:nvPr/>
        </p:nvSpPr>
        <p:spPr>
          <a:xfrm rot="20349387">
            <a:off x="5694555" y="5159493"/>
            <a:ext cx="1438372" cy="740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6FD5CBDA-1349-8519-CBC3-1FA0B829C97B}"/>
              </a:ext>
            </a:extLst>
          </p:cNvPr>
          <p:cNvSpPr/>
          <p:nvPr/>
        </p:nvSpPr>
        <p:spPr>
          <a:xfrm rot="21189715">
            <a:off x="5740225" y="5046392"/>
            <a:ext cx="1438372" cy="740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C50C444-EC6A-F702-6768-7B104661A0BF}"/>
              </a:ext>
            </a:extLst>
          </p:cNvPr>
          <p:cNvSpPr/>
          <p:nvPr/>
        </p:nvSpPr>
        <p:spPr>
          <a:xfrm>
            <a:off x="5450889" y="1997476"/>
            <a:ext cx="250387" cy="48827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F9C0C33-A09B-D11E-C74E-8DCD6D5D4752}"/>
              </a:ext>
            </a:extLst>
          </p:cNvPr>
          <p:cNvSpPr txBox="1"/>
          <p:nvPr/>
        </p:nvSpPr>
        <p:spPr>
          <a:xfrm>
            <a:off x="5409209" y="2076441"/>
            <a:ext cx="3337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/>
              <a:t>glij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FC74D97-D27D-D1C4-4B74-18B93B05A904}"/>
              </a:ext>
            </a:extLst>
          </p:cNvPr>
          <p:cNvSpPr txBox="1"/>
          <p:nvPr/>
        </p:nvSpPr>
        <p:spPr>
          <a:xfrm>
            <a:off x="9825403" y="1041283"/>
            <a:ext cx="218457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Legenda</a:t>
            </a:r>
          </a:p>
          <a:p>
            <a:pPr marL="228600" indent="-228600">
              <a:buAutoNum type="arabicPeriod"/>
            </a:pPr>
            <a:endParaRPr lang="nl-NL" sz="1200" dirty="0"/>
          </a:p>
          <a:p>
            <a:pPr marL="228600" indent="-228600">
              <a:buFontTx/>
              <a:buAutoNum type="arabicPeriod"/>
            </a:pPr>
            <a:r>
              <a:rPr lang="nl-NL" sz="1200" dirty="0"/>
              <a:t>Vervanging speelzand 22m3</a:t>
            </a:r>
          </a:p>
          <a:p>
            <a:pPr marL="228600" indent="-228600">
              <a:buFontTx/>
              <a:buAutoNum type="arabicPeriod"/>
            </a:pPr>
            <a:r>
              <a:rPr lang="nl-NL" sz="1200" dirty="0" err="1"/>
              <a:t>Wipkip</a:t>
            </a:r>
            <a:r>
              <a:rPr lang="nl-NL" sz="1200" dirty="0"/>
              <a:t> (verplaatst)</a:t>
            </a:r>
          </a:p>
          <a:p>
            <a:pPr marL="228600" indent="-228600">
              <a:buAutoNum type="arabicPeriod"/>
            </a:pPr>
            <a:r>
              <a:rPr lang="nl-NL" sz="1200" dirty="0" err="1"/>
              <a:t>Zeehuis</a:t>
            </a:r>
            <a:endParaRPr lang="nl-NL" sz="1200" dirty="0"/>
          </a:p>
          <a:p>
            <a:pPr marL="228600" indent="-228600">
              <a:buAutoNum type="arabicPeriod"/>
            </a:pPr>
            <a:r>
              <a:rPr lang="nl-NL" sz="1200" dirty="0"/>
              <a:t>Mount Scenery</a:t>
            </a:r>
          </a:p>
          <a:p>
            <a:pPr marL="228600" indent="-228600">
              <a:buAutoNum type="arabicPeriod"/>
            </a:pPr>
            <a:r>
              <a:rPr lang="nl-NL" sz="1200" dirty="0"/>
              <a:t>Nieuw terras</a:t>
            </a:r>
          </a:p>
          <a:p>
            <a:pPr marL="228600" indent="-228600">
              <a:buAutoNum type="arabicPeriod"/>
            </a:pPr>
            <a:r>
              <a:rPr lang="nl-NL" sz="1200" dirty="0" err="1"/>
              <a:t>Stawip</a:t>
            </a:r>
            <a:endParaRPr lang="nl-NL" sz="1200" dirty="0"/>
          </a:p>
          <a:p>
            <a:pPr marL="228600" indent="-228600">
              <a:buAutoNum type="arabicPeriod"/>
            </a:pPr>
            <a:r>
              <a:rPr lang="nl-NL" sz="1200" dirty="0"/>
              <a:t>Duikelrek (verplaatst) </a:t>
            </a:r>
          </a:p>
          <a:p>
            <a:pPr marL="228600" indent="-228600">
              <a:buAutoNum type="arabicPeriod"/>
            </a:pPr>
            <a:r>
              <a:rPr lang="nl-NL" sz="1200" dirty="0"/>
              <a:t>Boomstronk (nog niet zeker)</a:t>
            </a:r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F4B9B3F6-BBBA-9C85-60BE-19D57A84825A}"/>
              </a:ext>
            </a:extLst>
          </p:cNvPr>
          <p:cNvSpPr/>
          <p:nvPr/>
        </p:nvSpPr>
        <p:spPr>
          <a:xfrm>
            <a:off x="5961186" y="5291371"/>
            <a:ext cx="408373" cy="40837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rgbClr val="00B0F0"/>
                </a:solidFill>
              </a:rPr>
              <a:t>6</a:t>
            </a:r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417B5A4D-44C6-19E3-2A60-82AD2BEFA33A}"/>
              </a:ext>
            </a:extLst>
          </p:cNvPr>
          <p:cNvSpPr/>
          <p:nvPr/>
        </p:nvSpPr>
        <p:spPr>
          <a:xfrm>
            <a:off x="6459412" y="4043006"/>
            <a:ext cx="408373" cy="40837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486F81FD-D30E-D669-0A6A-5E892483F38D}"/>
              </a:ext>
            </a:extLst>
          </p:cNvPr>
          <p:cNvSpPr/>
          <p:nvPr/>
        </p:nvSpPr>
        <p:spPr>
          <a:xfrm>
            <a:off x="6033382" y="2037426"/>
            <a:ext cx="408373" cy="40837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4ED7917C-69A5-3BA5-8897-1AB8535F3E21}"/>
              </a:ext>
            </a:extLst>
          </p:cNvPr>
          <p:cNvSpPr/>
          <p:nvPr/>
        </p:nvSpPr>
        <p:spPr>
          <a:xfrm>
            <a:off x="6809174" y="5261036"/>
            <a:ext cx="408373" cy="40837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rgbClr val="00B0F0"/>
                </a:solidFill>
              </a:rPr>
              <a:t>7</a:t>
            </a:r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61CBE90B-AC80-9F3E-ED97-056D1DD87C94}"/>
              </a:ext>
            </a:extLst>
          </p:cNvPr>
          <p:cNvSpPr/>
          <p:nvPr/>
        </p:nvSpPr>
        <p:spPr>
          <a:xfrm>
            <a:off x="5326610" y="4246042"/>
            <a:ext cx="408373" cy="408372"/>
          </a:xfrm>
          <a:prstGeom prst="ellipse">
            <a:avLst/>
          </a:prstGeom>
          <a:noFill/>
          <a:ln w="285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2" name="Ovaal 1">
            <a:extLst>
              <a:ext uri="{FF2B5EF4-FFF2-40B4-BE49-F238E27FC236}">
                <a16:creationId xmlns:a16="http://schemas.microsoft.com/office/drawing/2014/main" id="{5D5FC0C8-1ECC-5451-CF99-AACD529B8CC5}"/>
              </a:ext>
            </a:extLst>
          </p:cNvPr>
          <p:cNvSpPr/>
          <p:nvPr/>
        </p:nvSpPr>
        <p:spPr>
          <a:xfrm>
            <a:off x="6475745" y="1041283"/>
            <a:ext cx="408373" cy="40837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A5FA7D77-7B04-6D2D-ED5B-B89142975DB4}"/>
              </a:ext>
            </a:extLst>
          </p:cNvPr>
          <p:cNvSpPr/>
          <p:nvPr/>
        </p:nvSpPr>
        <p:spPr>
          <a:xfrm>
            <a:off x="6051038" y="2400744"/>
            <a:ext cx="408373" cy="40837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DC44241A-EC29-06DD-EB05-2FA948122DBC}"/>
              </a:ext>
            </a:extLst>
          </p:cNvPr>
          <p:cNvSpPr/>
          <p:nvPr/>
        </p:nvSpPr>
        <p:spPr>
          <a:xfrm>
            <a:off x="6028428" y="4608807"/>
            <a:ext cx="1086608" cy="458844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AC23FB6-F13B-0DC3-6178-1492ED5413A2}"/>
              </a:ext>
            </a:extLst>
          </p:cNvPr>
          <p:cNvSpPr txBox="1"/>
          <p:nvPr/>
        </p:nvSpPr>
        <p:spPr>
          <a:xfrm>
            <a:off x="7783968" y="4531303"/>
            <a:ext cx="843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000" dirty="0"/>
              <a:t>Huttenbouw</a:t>
            </a:r>
          </a:p>
        </p:txBody>
      </p:sp>
    </p:spTree>
    <p:extLst>
      <p:ext uri="{BB962C8B-B14F-4D97-AF65-F5344CB8AC3E}">
        <p14:creationId xmlns:p14="http://schemas.microsoft.com/office/powerpoint/2010/main" val="22855261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</Words>
  <Application>Microsoft Office PowerPoint</Application>
  <PresentationFormat>Breedbeeld</PresentationFormat>
  <Paragraphs>20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Astrid van der Rassel</dc:creator>
  <cp:lastModifiedBy>Astrid van der Rassel</cp:lastModifiedBy>
  <cp:revision>5</cp:revision>
  <dcterms:created xsi:type="dcterms:W3CDTF">2023-10-18T19:59:03Z</dcterms:created>
  <dcterms:modified xsi:type="dcterms:W3CDTF">2024-01-11T14:25:56Z</dcterms:modified>
</cp:coreProperties>
</file>