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FC353-883E-383F-AF70-756EF2BAC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5CF8FB-D9FE-9E02-8AAE-987E3B73B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F437B3-39EC-D67F-012A-E7E3C73E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DB0D83-F144-031D-290E-79BCF887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184054-AFBD-0B01-94DE-B2272EA7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23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8B6E7-59C9-3150-C1B0-BB0D821D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A28C0D-EC0A-E932-75B0-82C8564FC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2CECC9-38D0-60EE-5F1A-1735E48C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8DBB1B-E1C6-8C7E-4741-E5FE0E5F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D96A8D-6E74-B44D-55E1-C2F452F3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6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3FCD9D-3258-47A8-D008-0EC164062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9E0ED8-64F5-C4E8-5347-75403B380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E1971C-89AD-50EA-7577-A91E38F9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EE2E74-9816-7A60-F6F4-95A706D2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561511-08BC-92CB-D8C6-1780C4CD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65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6B273-58D1-0380-1284-6C2FA2D6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878B57-77F7-C429-768C-693F3B9C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8EC23E-3828-7494-AFAD-55FF4379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BEFD79-ED9E-71C2-8BF3-5F051BD8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D64F52-30DD-78DA-D648-E85B664C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61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AC168-E847-B951-1709-12C146D6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151915-CD60-F9FC-7B6E-32582BC6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69C615-CB5B-1590-8C3D-0E4C3E66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EF985C-761C-A026-DFCE-F8710097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0D4D59-3ED3-F366-334E-51CFD58E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17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753E2-2714-8926-8310-F59BB5F8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46CD8-D9A9-55AA-E418-2C4C91D2A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1C7440-E79D-A339-C900-808F12F56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F4A1E5-2DF6-CF36-57C2-5CF0461D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478889-448B-DAC3-EC80-7C70421A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7645C7-2124-A78A-8C69-3F5EC458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20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F095F-99F8-7C25-D0E6-8F757ECF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3ED1E2-A392-D989-FAC4-7E8C92D17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A0819E-9B8F-B882-AA54-D17FCE4BC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56AC7F-DE15-4229-10F7-FFD19EF51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6D5DD4-5B85-3263-B924-5602040BD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14F15FD-E82C-1917-36CE-1A03CA37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13198E-5FD2-2817-0049-0DD99C22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4DBFE8-D9D9-1310-7016-03C1629E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77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522CE-FA36-06C8-0C6F-7F272968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0E81E7-DF81-6994-5C8B-A793ECAB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D221FE-8D99-5FF9-F218-EC8218AE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ADC38F-5DF1-77BC-9992-DA1C55F6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54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EC936C0-1EB3-DEBA-D5FC-FF123D54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43E0E0-B074-BD92-561C-0CFB306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D9C538-65C8-B559-DFAE-B8E05F39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13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63F21-EE5B-D42F-18E3-51134144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3BE80A-D303-A7F8-0AC7-F7E6E5D7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A2E392-6A39-17CE-8F99-8988C3FF1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E5E62D-A908-9331-6191-A7334B7E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99BA55-096F-B91B-D794-D4960960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A7DC76-FDB6-EA21-E9EF-151FA7E9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71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87438-9C48-216A-20E1-0B2B4CBE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47DDA9-58B4-AEF4-EF4B-F8F88D467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782725-9E5F-2757-D680-FDE4573C9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DBDD99-A7EA-1689-D126-9E0A32BF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2BAF7C-9DEE-45F5-7ED9-8FD17E33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48B563-A512-18ED-7CFA-C9ABD2F0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2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F5A352C-89E6-E27F-355D-DC653594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E1C0A5-C377-EA45-3D65-D01A58F8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4B5AB6-9902-C13D-40DA-AF88059BB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C200-8222-49E4-A835-D52E5F094E72}" type="datetimeFigureOut">
              <a:rPr lang="nl-NL" smtClean="0"/>
              <a:t>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76CF48-25E4-517D-6FC2-AC559A393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714F06-6978-FD38-FFE8-F603A4798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E8CD2-F652-4D3E-91CA-899D7FD6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4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DB7B197-89B0-36CA-FE86-3B14145C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5" y="1216619"/>
            <a:ext cx="8401790" cy="535439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ECF491-E04F-8530-D3D6-BF35EB1BD031}"/>
              </a:ext>
            </a:extLst>
          </p:cNvPr>
          <p:cNvSpPr txBox="1"/>
          <p:nvPr/>
        </p:nvSpPr>
        <p:spPr>
          <a:xfrm>
            <a:off x="1612753" y="428833"/>
            <a:ext cx="8966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/>
              <a:t>PROJECT NIEUWE SPEELTOESTELLEN 2024</a:t>
            </a:r>
          </a:p>
        </p:txBody>
      </p:sp>
    </p:spTree>
    <p:extLst>
      <p:ext uri="{BB962C8B-B14F-4D97-AF65-F5344CB8AC3E}">
        <p14:creationId xmlns:p14="http://schemas.microsoft.com/office/powerpoint/2010/main" val="132208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8CCA499-5059-87B0-9598-2FE36A5BD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1896" r="6781" b="10299"/>
          <a:stretch/>
        </p:blipFill>
        <p:spPr>
          <a:xfrm>
            <a:off x="6072634" y="93630"/>
            <a:ext cx="5994736" cy="30845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0F58168-E213-8B25-18EC-C5B9EA966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87" y="2391911"/>
            <a:ext cx="4561888" cy="4466089"/>
          </a:xfrm>
          <a:prstGeom prst="rect">
            <a:avLst/>
          </a:prstGeom>
        </p:spPr>
      </p:pic>
      <p:pic>
        <p:nvPicPr>
          <p:cNvPr id="2" name="Afbeelding 1" descr="speeltoestel Mount Scenery, solo">
            <a:extLst>
              <a:ext uri="{FF2B5EF4-FFF2-40B4-BE49-F238E27FC236}">
                <a16:creationId xmlns:a16="http://schemas.microsoft.com/office/drawing/2014/main" id="{CE10419C-85DE-39AB-01D5-0F68DCE7B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r="2646" b="6635"/>
          <a:stretch/>
        </p:blipFill>
        <p:spPr bwMode="auto">
          <a:xfrm>
            <a:off x="1" y="81431"/>
            <a:ext cx="6160256" cy="4218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Big bag ophoogzand / straatzand 0,25 m3">
            <a:extLst>
              <a:ext uri="{FF2B5EF4-FFF2-40B4-BE49-F238E27FC236}">
                <a16:creationId xmlns:a16="http://schemas.microsoft.com/office/drawing/2014/main" id="{DB0E14D6-93F2-D8A0-86E5-2B3978F40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r="14928"/>
          <a:stretch/>
        </p:blipFill>
        <p:spPr bwMode="auto">
          <a:xfrm>
            <a:off x="235950" y="4515748"/>
            <a:ext cx="1710084" cy="22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FBEB161-41AE-6E3E-CBAB-BF41D513A7E6}"/>
              </a:ext>
            </a:extLst>
          </p:cNvPr>
          <p:cNvSpPr txBox="1"/>
          <p:nvPr/>
        </p:nvSpPr>
        <p:spPr>
          <a:xfrm>
            <a:off x="3690175" y="6440750"/>
            <a:ext cx="171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picknicktafels</a:t>
            </a:r>
          </a:p>
        </p:txBody>
      </p:sp>
      <p:pic>
        <p:nvPicPr>
          <p:cNvPr id="1030" name="Picture 6" descr="SENS-LINE Picknicktafel Oslo grenen geïmpregneerd, 177x154x77 cm-0">
            <a:extLst>
              <a:ext uri="{FF2B5EF4-FFF2-40B4-BE49-F238E27FC236}">
                <a16:creationId xmlns:a16="http://schemas.microsoft.com/office/drawing/2014/main" id="{82519370-C921-37E0-FACB-0C1DDF47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47" y="4332417"/>
            <a:ext cx="4001934" cy="21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D991C4A-F0D8-3E25-25F5-12B7E5E5C665}"/>
              </a:ext>
            </a:extLst>
          </p:cNvPr>
          <p:cNvSpPr txBox="1"/>
          <p:nvPr/>
        </p:nvSpPr>
        <p:spPr>
          <a:xfrm>
            <a:off x="124631" y="6484230"/>
            <a:ext cx="171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22m3 speelzand</a:t>
            </a:r>
          </a:p>
        </p:txBody>
      </p:sp>
    </p:spTree>
    <p:extLst>
      <p:ext uri="{BB962C8B-B14F-4D97-AF65-F5344CB8AC3E}">
        <p14:creationId xmlns:p14="http://schemas.microsoft.com/office/powerpoint/2010/main" val="51271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6E819-0C65-EC1B-BCD4-F339EF25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45" y="365125"/>
            <a:ext cx="4571999" cy="1325563"/>
          </a:xfrm>
        </p:spPr>
        <p:txBody>
          <a:bodyPr/>
          <a:lstStyle/>
          <a:p>
            <a:pPr algn="ctr"/>
            <a:r>
              <a:rPr lang="nl-NL" dirty="0"/>
              <a:t>Mount Scenery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9A186D-B9C2-E40D-A9B8-98CACE5C5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8" b="24317"/>
          <a:stretch/>
        </p:blipFill>
        <p:spPr>
          <a:xfrm>
            <a:off x="684245" y="1690688"/>
            <a:ext cx="4572000" cy="370425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0A4CF6F-6A05-611A-4B19-6AD29D7EF6A9}"/>
              </a:ext>
            </a:extLst>
          </p:cNvPr>
          <p:cNvSpPr txBox="1">
            <a:spLocks/>
          </p:cNvSpPr>
          <p:nvPr/>
        </p:nvSpPr>
        <p:spPr>
          <a:xfrm>
            <a:off x="6655836" y="385017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err="1"/>
              <a:t>Stawip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843BF1-C67E-3A6B-E5EC-5844A8107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21485"/>
          <a:stretch/>
        </p:blipFill>
        <p:spPr>
          <a:xfrm>
            <a:off x="6655836" y="1690687"/>
            <a:ext cx="4572000" cy="37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6E819-0C65-EC1B-BCD4-F339EF25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45" y="365125"/>
            <a:ext cx="4571999" cy="1325563"/>
          </a:xfrm>
        </p:spPr>
        <p:txBody>
          <a:bodyPr/>
          <a:lstStyle/>
          <a:p>
            <a:pPr algn="ctr"/>
            <a:r>
              <a:rPr lang="nl-NL" dirty="0" err="1"/>
              <a:t>Zeehuis</a:t>
            </a:r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0A4CF6F-6A05-611A-4B19-6AD29D7EF6A9}"/>
              </a:ext>
            </a:extLst>
          </p:cNvPr>
          <p:cNvSpPr txBox="1">
            <a:spLocks/>
          </p:cNvSpPr>
          <p:nvPr/>
        </p:nvSpPr>
        <p:spPr>
          <a:xfrm>
            <a:off x="6655836" y="385017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Speelzand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1642DA-2C96-A4F9-1A87-553B2D7EE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4" b="17751"/>
          <a:stretch/>
        </p:blipFill>
        <p:spPr>
          <a:xfrm>
            <a:off x="964164" y="1674811"/>
            <a:ext cx="4572000" cy="37042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38CB7B5-0FC7-FD4F-A290-63F26299C4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32448"/>
          <a:stretch/>
        </p:blipFill>
        <p:spPr>
          <a:xfrm>
            <a:off x="6364255" y="1690688"/>
            <a:ext cx="5143500" cy="36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33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</Words>
  <Application>Microsoft Office PowerPoint</Application>
  <PresentationFormat>Breedbeeld</PresentationFormat>
  <Paragraphs>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Mount Scenery</vt:lpstr>
      <vt:lpstr>Zeehuis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Astrid van der Rassel</dc:creator>
  <cp:lastModifiedBy>Astrid van der Rassel</cp:lastModifiedBy>
  <cp:revision>4</cp:revision>
  <dcterms:created xsi:type="dcterms:W3CDTF">2023-11-05T16:15:32Z</dcterms:created>
  <dcterms:modified xsi:type="dcterms:W3CDTF">2024-05-09T14:27:46Z</dcterms:modified>
</cp:coreProperties>
</file>