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282F-6CAC-4E6E-A6CA-3BFB036AF86C}" type="datetimeFigureOut">
              <a:rPr lang="nl-NL" smtClean="0"/>
              <a:t>17-11-2014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7E23-2FEC-4523-9861-93AA8C710EF9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NL Doet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2013</a:t>
            </a:r>
          </a:p>
          <a:p>
            <a:r>
              <a:rPr lang="nl-NL" dirty="0" smtClean="0"/>
              <a:t>Dorpsplein Garrelsweer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85425" y="1375015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7" name="Tijdelijke aanduiding voor inhoud 36" descr="SAM_12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AM_1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Diavoorstelling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Office-thema</vt:lpstr>
      <vt:lpstr>NL Doet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NL Doet</dc:title>
  <dc:creator>Blankvoort</dc:creator>
  <cp:lastModifiedBy>Blankvoort</cp:lastModifiedBy>
  <cp:revision>2</cp:revision>
  <dcterms:created xsi:type="dcterms:W3CDTF">2014-11-17T21:12:48Z</dcterms:created>
  <dcterms:modified xsi:type="dcterms:W3CDTF">2014-11-17T21:23:10Z</dcterms:modified>
</cp:coreProperties>
</file>