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9" r:id="rId4"/>
    <p:sldId id="261" r:id="rId5"/>
    <p:sldId id="263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A1"/>
    <a:srgbClr val="CB0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9"/>
    <p:restoredTop sz="94637"/>
  </p:normalViewPr>
  <p:slideViewPr>
    <p:cSldViewPr snapToGrid="0" snapToObjects="1">
      <p:cViewPr>
        <p:scale>
          <a:sx n="50" d="100"/>
          <a:sy n="50" d="100"/>
        </p:scale>
        <p:origin x="-1306" y="-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AA463-E214-4FFD-B7FF-60B2F510475F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FDAE9-498F-41BF-91AA-A92629E60B6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85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FDAE9-498F-41BF-91AA-A92629E60B6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829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4FDAE9-498F-41BF-91AA-A92629E60B6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2976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D0E46BB-63A1-BE45-9F89-6FE91610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1F721E1F-848A-8845-8926-A39B1A616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0D04807-0B98-AA4E-A624-48490FDD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182104C-0ABE-0D42-8475-D807CA0E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0F10B92-CB7E-084C-A285-5EECDAE70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70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575733C-93DA-DE49-AF9F-2DE9BD7B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98C5A3B0-A651-2541-94FA-0B9270D49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05B2219-0AD9-5D46-B7F0-56B1A8DA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CC1E260-5E93-B448-8D29-B2338779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D5E7FD2-82A3-F342-B91A-1FF0D41B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73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4331800D-19CC-4E46-891A-267A39D3D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E20633B7-0772-B640-82D1-A27DE11F2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19A0CD8E-F5BE-9147-BF9E-2A0D1236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E25C72B4-5466-D441-B94D-5CC384D5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F9C87E05-2C98-D746-A776-CCED1C27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17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F472E2B-CDA4-514C-89EA-8BF6819D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59DD7B4-E026-8148-96D6-FB13CDA02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8772FA21-CADA-C54B-B3B7-F4E333392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10DA206C-DE01-AF4C-B889-E9BE77830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C083501-BCAA-9C45-911C-363A5F11C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301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177E5A5-1BFF-704B-B57B-8BDE51BE8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D0A46175-FD17-A447-8D35-B657DE012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1789543-E83D-7D48-8D64-D451078C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265C2BD-086A-E34F-8F29-00F236D1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0841BD43-D9D9-1346-9724-976255D6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759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DA7961-418C-1B42-A70C-9CC975EE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F17ACCF-520C-A74E-98BB-F2D7E6FDD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B4E10C05-6BC1-EE43-B884-487752BD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F8363B0-8644-4E4F-A972-57DBD4A1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FD1F252-6E21-EB45-90EF-8B0402C64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5AF2087-C94E-5446-9B61-4F00BE907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86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4A1A0BB-FF7D-694E-83C9-2EC95B361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CBF16EAA-3D0B-2D4A-9506-F17BE275C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795181B9-53E6-C641-90D5-F63EC6C1B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B82AE0CE-F35D-8C48-9E76-35F06BB68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6A089A4B-57CB-2843-BF93-F948847F0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90A229CB-7406-734A-97E2-A48F3520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AA61CAAA-D934-9745-B863-4E3D9E75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A90D97D2-A63F-A34A-9DAE-6887FF540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66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818A25-60EA-5C4F-B748-45081DFF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715B54B3-C7B1-C445-83A6-5480E49E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AC41C27D-7A5D-B043-8A24-C1B21EFE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0E2047BD-B73C-B74A-8609-BF508D28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620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88B9CDBF-2413-4748-976C-6704F745A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4A213510-B21D-E14C-9709-1005E5D5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532ADF89-4C27-FF40-A301-425D6053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47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99F2BB-F505-AB4C-96FC-687D7472C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59696944-4A27-6F46-80D6-6B3129AC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E64974C0-F765-4348-A7DB-867233989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4A1D3DC5-4654-2D46-BED3-0B5E72F4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6ADE3A17-73A1-1E47-BB0B-EB4AFBA94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20EB47B5-B43E-4C48-811B-DEB73E14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68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452A46-6F82-FB49-8FED-C0919B190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42A01F9D-68A9-FB45-B716-4BA38F98FB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1CF9A46E-F013-5546-8165-0AB0C5CDC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B10218F3-DFC7-BA49-9CEA-26E73858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A5967F1E-EE88-D94C-B6D2-E53D00FFD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7B37B143-94CF-7843-B082-C6FE9A63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48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5F046AB6-CFA9-0C41-9EA2-1F18AA4B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5276AF02-9561-E340-9296-4F3A8D1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Klikken om de tekststijl van het model te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E3A3679E-112D-DE47-9F58-4DA9977E5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28242-2DEF-6940-80DC-AAD7016CB9AE}" type="datetimeFigureOut">
              <a:rPr lang="nl-NL" smtClean="0"/>
              <a:t>27-1-2020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809C8C94-46B7-4542-A809-1AA7D6BD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63A35D80-F285-5749-87E3-0E3DA6BC7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8510-7A69-AB4F-AABE-244F2238D1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789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gras, persoon, grond&#10;&#10;Automatisch gegenereerde beschrijving">
            <a:extLst>
              <a:ext uri="{FF2B5EF4-FFF2-40B4-BE49-F238E27FC236}">
                <a16:creationId xmlns:a16="http://schemas.microsoft.com/office/drawing/2014/main" xmlns="" id="{C55FF4EC-944C-3646-B63E-7C50A03362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50" b="1164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7724C16A-3483-6946-9616-AF0D80B91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00A1"/>
                </a:solidFill>
              </a:rPr>
              <a:t>Ut </a:t>
            </a:r>
            <a:r>
              <a:rPr lang="en-US" sz="3600" dirty="0" err="1">
                <a:solidFill>
                  <a:srgbClr val="FF00A1"/>
                </a:solidFill>
              </a:rPr>
              <a:t>Mooshöfke</a:t>
            </a:r>
            <a:r>
              <a:rPr lang="en-US" sz="3600" dirty="0">
                <a:solidFill>
                  <a:srgbClr val="FF00A1"/>
                </a:solidFill>
              </a:rPr>
              <a:t> van </a:t>
            </a:r>
            <a:r>
              <a:rPr lang="en-US" sz="3600" dirty="0" err="1" smtClean="0">
                <a:solidFill>
                  <a:srgbClr val="FF00A1"/>
                </a:solidFill>
              </a:rPr>
              <a:t>Lindenheuvel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97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ras, buiten, lucht, spoor&#10;&#10;Automatisch gegenereerde beschrijving">
            <a:extLst>
              <a:ext uri="{FF2B5EF4-FFF2-40B4-BE49-F238E27FC236}">
                <a16:creationId xmlns:a16="http://schemas.microsoft.com/office/drawing/2014/main" xmlns="" id="{71E4843C-88BB-2447-9B9C-E18B28B90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48" b="4881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06E1FB5C-2BCE-6648-8CCD-ED432D33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295" y="1396289"/>
            <a:ext cx="5349241" cy="1325563"/>
          </a:xfrm>
        </p:spPr>
        <p:txBody>
          <a:bodyPr>
            <a:normAutofit/>
          </a:bodyPr>
          <a:lstStyle/>
          <a:p>
            <a:r>
              <a:rPr lang="nl-NL" dirty="0" smtClean="0"/>
              <a:t>Wat </a:t>
            </a:r>
            <a:r>
              <a:rPr lang="nl-NL" dirty="0"/>
              <a:t>doen wij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11" name="Afbeelding 10" descr="Afbeelding met persoon, gras, buiten, lucht&#10;&#10;Automatisch gegenereerde beschrijving">
            <a:extLst>
              <a:ext uri="{FF2B5EF4-FFF2-40B4-BE49-F238E27FC236}">
                <a16:creationId xmlns:a16="http://schemas.microsoft.com/office/drawing/2014/main" xmlns="" id="{BDC93E71-77F3-E045-A0F2-488499F5B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47" r="2" b="13454"/>
          <a:stretch/>
        </p:blipFill>
        <p:spPr>
          <a:xfrm>
            <a:off x="106681" y="4739640"/>
            <a:ext cx="2301240" cy="2118357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Afbeelding 8" descr="Afbeelding met voedsel, binnen&#10;&#10;Automatisch gegenereerde beschrijving">
            <a:extLst>
              <a:ext uri="{FF2B5EF4-FFF2-40B4-BE49-F238E27FC236}">
                <a16:creationId xmlns:a16="http://schemas.microsoft.com/office/drawing/2014/main" xmlns="" id="{DD57E3CC-7FAE-3B4B-8441-1BF3C25AD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17954" r="23991" b="-1"/>
          <a:stretch/>
        </p:blipFill>
        <p:spPr>
          <a:xfrm>
            <a:off x="1" y="0"/>
            <a:ext cx="2301240" cy="1962149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527F117-5D65-8A46-BEFB-5A4DFCD30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296" y="2871982"/>
            <a:ext cx="4668256" cy="3181684"/>
          </a:xfrm>
        </p:spPr>
        <p:txBody>
          <a:bodyPr anchor="t">
            <a:normAutofit/>
          </a:bodyPr>
          <a:lstStyle/>
          <a:p>
            <a:r>
              <a:rPr lang="nl-NL" sz="2000" dirty="0"/>
              <a:t>Biologische</a:t>
            </a:r>
            <a:r>
              <a:rPr lang="nl-NL" sz="1800" dirty="0"/>
              <a:t> groenten kweken </a:t>
            </a:r>
          </a:p>
          <a:p>
            <a:r>
              <a:rPr lang="nl-NL" sz="1800" dirty="0" smtClean="0"/>
              <a:t>Perm cultuur </a:t>
            </a:r>
            <a:r>
              <a:rPr lang="nl-NL" sz="2000" dirty="0" smtClean="0"/>
              <a:t>tuinen</a:t>
            </a:r>
            <a:r>
              <a:rPr lang="nl-NL" sz="1800" dirty="0" smtClean="0"/>
              <a:t> aanleggen  </a:t>
            </a:r>
          </a:p>
          <a:p>
            <a:r>
              <a:rPr lang="nl-NL" sz="2000" dirty="0" smtClean="0"/>
              <a:t>Buurtmoestuinen</a:t>
            </a:r>
            <a:r>
              <a:rPr lang="nl-NL" sz="1800" dirty="0" smtClean="0"/>
              <a:t> realiseren</a:t>
            </a:r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10" name="Afbeelding 9" descr="Afbeelding met gras, buiten, gebouw, lucht&#10;&#10;Automatisch gegenereerde beschrijving">
            <a:extLst>
              <a:ext uri="{FF2B5EF4-FFF2-40B4-BE49-F238E27FC236}">
                <a16:creationId xmlns:a16="http://schemas.microsoft.com/office/drawing/2014/main" xmlns="" id="{22511DE8-A6F7-2F46-8F46-B28ED997FB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51" r="2413" b="1"/>
          <a:stretch/>
        </p:blipFill>
        <p:spPr>
          <a:xfrm>
            <a:off x="6263640" y="4197195"/>
            <a:ext cx="5928360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0552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DE95959-D979-EB4E-9EFE-3662AD24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477526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00A1"/>
                </a:solidFill>
              </a:rPr>
              <a:t>Onze </a:t>
            </a:r>
            <a:r>
              <a:rPr lang="nl-NL" dirty="0" smtClean="0">
                <a:solidFill>
                  <a:srgbClr val="FF00A1"/>
                </a:solidFill>
              </a:rPr>
              <a:t>tuinders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CB29B86C-E64A-3D40-BAA7-024F193AA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4558309" cy="3181684"/>
          </a:xfrm>
        </p:spPr>
        <p:txBody>
          <a:bodyPr anchor="t">
            <a:normAutofit/>
          </a:bodyPr>
          <a:lstStyle/>
          <a:p>
            <a:r>
              <a:rPr lang="nl-NL" sz="1800" dirty="0" smtClean="0">
                <a:solidFill>
                  <a:schemeClr val="bg1"/>
                </a:solidFill>
              </a:rPr>
              <a:t>Vrijwilligers </a:t>
            </a:r>
            <a:endParaRPr lang="nl-NL" sz="1800" dirty="0">
              <a:solidFill>
                <a:schemeClr val="bg1"/>
              </a:solidFill>
            </a:endParaRPr>
          </a:p>
          <a:p>
            <a:r>
              <a:rPr lang="nl-NL" sz="1800" dirty="0">
                <a:solidFill>
                  <a:schemeClr val="bg1"/>
                </a:solidFill>
              </a:rPr>
              <a:t>Paden aanleggen </a:t>
            </a:r>
            <a:r>
              <a:rPr lang="nl-NL" sz="1800" dirty="0" smtClean="0">
                <a:solidFill>
                  <a:schemeClr val="bg1"/>
                </a:solidFill>
              </a:rPr>
              <a:t>en Tuinen opschonen</a:t>
            </a:r>
          </a:p>
          <a:p>
            <a:r>
              <a:rPr lang="nl-NL" sz="1800" dirty="0" smtClean="0">
                <a:solidFill>
                  <a:schemeClr val="bg1"/>
                </a:solidFill>
              </a:rPr>
              <a:t>Plaatsen </a:t>
            </a:r>
            <a:r>
              <a:rPr lang="nl-NL" sz="1800" dirty="0">
                <a:solidFill>
                  <a:schemeClr val="bg1"/>
                </a:solidFill>
              </a:rPr>
              <a:t>van een tuin </a:t>
            </a:r>
            <a:r>
              <a:rPr lang="nl-NL" sz="1800" dirty="0" smtClean="0">
                <a:solidFill>
                  <a:schemeClr val="bg1"/>
                </a:solidFill>
              </a:rPr>
              <a:t>huis voor sociale samenhorigheid</a:t>
            </a:r>
            <a:endParaRPr lang="nl-NL" sz="1800" dirty="0">
              <a:solidFill>
                <a:schemeClr val="bg1"/>
              </a:solidFill>
            </a:endParaRPr>
          </a:p>
          <a:p>
            <a:endParaRPr lang="nl-NL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9A8FB7-A79B-4BC9-9D56-B79587F6A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B23893E2-3349-46D7-A7AA-B9E447957F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 descr="Afbeelding met gras, buiten, persoon, boom&#10;&#10;Automatisch gegenereerde beschrijving">
            <a:extLst>
              <a:ext uri="{FF2B5EF4-FFF2-40B4-BE49-F238E27FC236}">
                <a16:creationId xmlns:a16="http://schemas.microsoft.com/office/drawing/2014/main" xmlns="" id="{78FD8F89-8A70-1B41-B34C-CD39BE469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2" r="-1" b="12948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Afbeelding 6" descr="Afbeelding met buiten, lucht, gras, grond&#10;&#10;Automatisch gegenereerde beschrijving">
            <a:extLst>
              <a:ext uri="{FF2B5EF4-FFF2-40B4-BE49-F238E27FC236}">
                <a16:creationId xmlns:a16="http://schemas.microsoft.com/office/drawing/2014/main" xmlns="" id="{D127DAE1-943A-D443-9198-B3A6B0054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1" r="-1" b="23884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2B7592FE-10D1-4664-B623-353F47C8DF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fbeelding kan het volgende bevatten: bloem, plant, natuur en buit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777" y="3628442"/>
            <a:ext cx="2308823" cy="31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888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CA747C2-7AA0-8A47-AA05-9708D0830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7" y="365126"/>
            <a:ext cx="6096046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 smtClean="0">
                <a:solidFill>
                  <a:srgbClr val="FF00A1"/>
                </a:solidFill>
              </a:rPr>
              <a:t>Kern met pit/ Kostenbegroting</a:t>
            </a:r>
            <a:endParaRPr lang="en-US" sz="3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40BF962F-4C6F-461E-86F2-C43F56CC9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2E94A4F7-38E4-45EA-8E2E-CE1B5766B4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rgbClr val="FF00A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xmlns="" id="{05FAAC86-FBB1-BC46-9923-F9AEC68A877A}"/>
              </a:ext>
            </a:extLst>
          </p:cNvPr>
          <p:cNvSpPr txBox="1"/>
          <p:nvPr/>
        </p:nvSpPr>
        <p:spPr>
          <a:xfrm>
            <a:off x="807720" y="1981200"/>
            <a:ext cx="3749040" cy="4112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rgbClr val="FFFFFF"/>
                </a:solidFill>
              </a:rPr>
              <a:t>  Zelfonderzoek</a:t>
            </a:r>
          </a:p>
          <a:p>
            <a:pPr marL="342900" indent="-342900">
              <a:buFont typeface="Arial" pitchFamily="34" charset="0"/>
              <a:buChar char="•"/>
            </a:pPr>
            <a:endParaRPr lang="nl-NL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400" dirty="0" smtClean="0">
                <a:solidFill>
                  <a:srgbClr val="FFFFFF"/>
                </a:solidFill>
              </a:rPr>
              <a:t>Gemeente instantie</a:t>
            </a:r>
          </a:p>
          <a:p>
            <a:endParaRPr lang="nl-NL" sz="2400" dirty="0">
              <a:solidFill>
                <a:srgbClr val="FFFFFF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l-NL" sz="2400" dirty="0" smtClean="0">
                <a:solidFill>
                  <a:srgbClr val="FFFFFF"/>
                </a:solidFill>
              </a:rPr>
              <a:t>Vergunning</a:t>
            </a:r>
          </a:p>
          <a:p>
            <a:endParaRPr lang="nl-NL" sz="2400" dirty="0" smtClean="0">
              <a:solidFill>
                <a:srgbClr val="FFFFFF"/>
              </a:solidFill>
            </a:endParaRPr>
          </a:p>
          <a:p>
            <a:endParaRPr lang="nl-NL" sz="2400" dirty="0" smtClean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xmlns="" id="{296782C0-2D89-614A-B869-20CFAF4E7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0" r="2" b="2"/>
          <a:stretch/>
        </p:blipFill>
        <p:spPr>
          <a:xfrm>
            <a:off x="6468553" y="2173288"/>
            <a:ext cx="4763327" cy="414644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</p:spPr>
      </p:pic>
      <p:sp>
        <p:nvSpPr>
          <p:cNvPr id="10" name="Freeform: Shape 69">
            <a:extLst>
              <a:ext uri="{FF2B5EF4-FFF2-40B4-BE49-F238E27FC236}">
                <a16:creationId xmlns:a16="http://schemas.microsoft.com/office/drawing/2014/main" xmlns="" id="{05C7EBC3-4672-4DAB-81C2-58661FAFAE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0"/>
            <a:ext cx="8854440" cy="3466314"/>
          </a:xfrm>
        </p:spPr>
        <p:txBody>
          <a:bodyPr>
            <a:normAutofit/>
          </a:bodyPr>
          <a:lstStyle/>
          <a:p>
            <a:r>
              <a:rPr lang="nl-NL" dirty="0" smtClean="0"/>
              <a:t>Vind ons op de </a:t>
            </a:r>
            <a:r>
              <a:rPr lang="nl-NL" dirty="0" err="1" smtClean="0"/>
              <a:t>FaceBook</a:t>
            </a:r>
            <a:r>
              <a:rPr lang="nl-NL" dirty="0" smtClean="0"/>
              <a:t> pagina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Mooshöfke</a:t>
            </a:r>
            <a:r>
              <a:rPr lang="en-US" dirty="0" smtClean="0"/>
              <a:t> van </a:t>
            </a:r>
            <a:r>
              <a:rPr lang="en-US" dirty="0" err="1" smtClean="0"/>
              <a:t>Lindenheuvel</a:t>
            </a:r>
            <a:r>
              <a:rPr lang="nl-NL" dirty="0" smtClean="0"/>
              <a:t> </a:t>
            </a:r>
            <a:r>
              <a:rPr lang="en-US" dirty="0" smtClean="0"/>
              <a:t>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52600" y="1926268"/>
            <a:ext cx="9144000" cy="1655762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60" y="3825870"/>
            <a:ext cx="4042840" cy="3032130"/>
          </a:xfrm>
          <a:prstGeom prst="rect">
            <a:avLst/>
          </a:prstGeom>
        </p:spPr>
      </p:pic>
      <p:pic>
        <p:nvPicPr>
          <p:cNvPr id="5" name="Afbeelding 4" descr="Afbeelding met kool, groente, plant, buiten&#10;&#10;Automatisch gegenereerde beschrijving">
            <a:extLst>
              <a:ext uri="{FF2B5EF4-FFF2-40B4-BE49-F238E27FC236}">
                <a16:creationId xmlns:a16="http://schemas.microsoft.com/office/drawing/2014/main" xmlns="" id="{1BB716F9-7AAF-2949-AD8E-0924791D70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l="1882" r="12901" b="3"/>
          <a:stretch/>
        </p:blipFill>
        <p:spPr>
          <a:xfrm>
            <a:off x="0" y="3938754"/>
            <a:ext cx="3230880" cy="2919246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688576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21310</TotalTime>
  <Words>55</Words>
  <Application>Microsoft Office PowerPoint</Application>
  <PresentationFormat>Aangepast</PresentationFormat>
  <Paragraphs>20</Paragraphs>
  <Slides>5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Kantoorthema</vt:lpstr>
      <vt:lpstr>Ut Mooshöfke van Lindenheuvel</vt:lpstr>
      <vt:lpstr>Wat doen wij?</vt:lpstr>
      <vt:lpstr>Onze tuinders</vt:lpstr>
      <vt:lpstr>Kern met pit/ Kostenbegroting</vt:lpstr>
      <vt:lpstr>Vind ons op de FaceBook pagina Ut Mooshöfke van Lindenheuvel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 Mooshöfke van Lindenheuvel 🍅🍊🍈</dc:title>
  <dc:creator>Eugenie Klören</dc:creator>
  <cp:lastModifiedBy>Gebruiker</cp:lastModifiedBy>
  <cp:revision>38</cp:revision>
  <dcterms:created xsi:type="dcterms:W3CDTF">2019-12-08T22:05:29Z</dcterms:created>
  <dcterms:modified xsi:type="dcterms:W3CDTF">2020-01-27T12:41:56Z</dcterms:modified>
</cp:coreProperties>
</file>