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0" r:id="rId4"/>
    <p:sldId id="266" r:id="rId5"/>
    <p:sldId id="262" r:id="rId6"/>
    <p:sldId id="27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A88A-FE37-40DF-A33C-5561FBA3B92D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1BC9A-216A-499E-BEB2-E2E5926C03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3FF7B0-603A-48D0-B583-DC5134BD89A0}" type="datetimeFigureOut">
              <a:rPr lang="nl-NL" smtClean="0"/>
              <a:pPr/>
              <a:t>11-1-2019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A96BB2-14F8-4888-B5A2-1B54C3CD40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AG_OMt7GBwY?t=19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83768" y="4077072"/>
            <a:ext cx="6172200" cy="1589562"/>
          </a:xfrm>
        </p:spPr>
        <p:txBody>
          <a:bodyPr>
            <a:normAutofit/>
          </a:bodyPr>
          <a:lstStyle/>
          <a:p>
            <a:r>
              <a:rPr lang="nl-NL" sz="4800" dirty="0" smtClean="0">
                <a:latin typeface="Arial Rounded MT Bold" pitchFamily="34" charset="0"/>
              </a:rPr>
              <a:t>Verbeteren viaduct </a:t>
            </a:r>
            <a:r>
              <a:rPr lang="nl-NL" sz="4800" dirty="0" err="1" smtClean="0">
                <a:latin typeface="Arial Rounded MT Bold" pitchFamily="34" charset="0"/>
              </a:rPr>
              <a:t>Cortenoeverseweg</a:t>
            </a:r>
            <a:endParaRPr lang="nl-NL" sz="4800" dirty="0">
              <a:latin typeface="Arial Rounded MT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19872" y="5883678"/>
            <a:ext cx="4104456" cy="785682"/>
          </a:xfrm>
        </p:spPr>
        <p:txBody>
          <a:bodyPr>
            <a:noAutofit/>
          </a:bodyPr>
          <a:lstStyle/>
          <a:p>
            <a:pPr algn="ctr"/>
            <a:r>
              <a:rPr lang="nl-NL" sz="2400" b="0" dirty="0" smtClean="0">
                <a:latin typeface="Arial Rounded MT Bold" pitchFamily="34" charset="0"/>
              </a:rPr>
              <a:t>Commissie Viaduct</a:t>
            </a:r>
          </a:p>
          <a:p>
            <a:pPr algn="ctr"/>
            <a:r>
              <a:rPr lang="nl-NL" sz="2400" b="0" dirty="0" smtClean="0">
                <a:latin typeface="Arial Rounded MT Bold" pitchFamily="34" charset="0"/>
              </a:rPr>
              <a:t>19-01-2019</a:t>
            </a:r>
          </a:p>
        </p:txBody>
      </p:sp>
      <p:pic>
        <p:nvPicPr>
          <p:cNvPr id="1026" name="Picture 2" descr="C:\Users\Gebruiker\Documents\Viaduct Brummen\2017-09-15 Viaduct Brummen\20170915_10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70407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Dorpsraad Brum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661248"/>
            <a:ext cx="1196752" cy="1196752"/>
          </a:xfrm>
          <a:prstGeom prst="rect">
            <a:avLst/>
          </a:prstGeom>
          <a:noFill/>
        </p:spPr>
      </p:pic>
      <p:pic>
        <p:nvPicPr>
          <p:cNvPr id="15362" name="Picture 2" descr="Gerelateerde afbeel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2664296" cy="177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868958"/>
          </a:xfrm>
        </p:spPr>
        <p:txBody>
          <a:bodyPr/>
          <a:lstStyle/>
          <a:p>
            <a:r>
              <a:rPr lang="nl-NL" b="1" dirty="0" smtClean="0">
                <a:latin typeface="Arial Rounded MT Bold" pitchFamily="34" charset="0"/>
              </a:rPr>
              <a:t>Eens per jaar …</a:t>
            </a:r>
            <a:endParaRPr lang="nl-NL" b="1" dirty="0">
              <a:latin typeface="Arial Rounded MT Bold" pitchFamily="34" charset="0"/>
            </a:endParaRPr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42844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652934"/>
          </a:xfrm>
        </p:spPr>
        <p:txBody>
          <a:bodyPr>
            <a:normAutofit/>
          </a:bodyPr>
          <a:lstStyle/>
          <a:p>
            <a:r>
              <a:rPr lang="nl-NL" b="1" dirty="0" smtClean="0">
                <a:latin typeface="Arial Rounded MT Bold" pitchFamily="34" charset="0"/>
              </a:rPr>
              <a:t>Het Viaduct in </a:t>
            </a:r>
            <a:r>
              <a:rPr lang="nl-NL" b="1" dirty="0" err="1" smtClean="0">
                <a:latin typeface="Arial Rounded MT Bold" pitchFamily="34" charset="0"/>
              </a:rPr>
              <a:t>Brummen</a:t>
            </a:r>
            <a:endParaRPr lang="nl-NL" b="1" dirty="0">
              <a:latin typeface="Arial Rounded MT Bold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/>
          </a:bodyPr>
          <a:lstStyle/>
          <a:p>
            <a:endParaRPr lang="nl-NL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nl-NL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nl-NL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nl-NL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nl-NL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nl-NL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nl-NL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nl-NL" dirty="0" smtClean="0">
                <a:solidFill>
                  <a:schemeClr val="tx2"/>
                </a:solidFill>
                <a:latin typeface="Arial Rounded MT Bold" pitchFamily="34" charset="0"/>
              </a:rPr>
              <a:t>Plek mag vaker dan eens per jaar een feestje zijn</a:t>
            </a:r>
          </a:p>
          <a:p>
            <a:r>
              <a:rPr lang="nl-NL" dirty="0" smtClean="0">
                <a:solidFill>
                  <a:schemeClr val="tx2"/>
                </a:solidFill>
                <a:latin typeface="Arial Rounded MT Bold" pitchFamily="34" charset="0"/>
              </a:rPr>
              <a:t>Voor toeristen, maar ook voor de eigen inwoners</a:t>
            </a:r>
          </a:p>
          <a:p>
            <a:r>
              <a:rPr lang="nl-NL" dirty="0" smtClean="0">
                <a:solidFill>
                  <a:schemeClr val="tx2"/>
                </a:solidFill>
                <a:latin typeface="Arial Rounded MT Bold" pitchFamily="34" charset="0"/>
              </a:rPr>
              <a:t>Nog geen fietsbrug, inwoners aan zet.</a:t>
            </a:r>
            <a:endParaRPr lang="nl-NL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5" name="Picture 16" descr="https://cdn.nieuws.nl/media/sites/75/2017/04/11133842/idee.png"/>
          <p:cNvPicPr>
            <a:picLocks noChangeAspect="1" noChangeArrowheads="1"/>
          </p:cNvPicPr>
          <p:nvPr/>
        </p:nvPicPr>
        <p:blipFill>
          <a:blip r:embed="rId2" cstate="print"/>
          <a:srcRect l="22235" r="23289"/>
          <a:stretch>
            <a:fillRect/>
          </a:stretch>
        </p:blipFill>
        <p:spPr bwMode="auto">
          <a:xfrm>
            <a:off x="539552" y="1340768"/>
            <a:ext cx="2520280" cy="2646590"/>
          </a:xfrm>
          <a:prstGeom prst="rect">
            <a:avLst/>
          </a:prstGeom>
          <a:noFill/>
        </p:spPr>
      </p:pic>
      <p:pic>
        <p:nvPicPr>
          <p:cNvPr id="7" name="Picture 2" descr="C:\Users\Gebruiker\Documents\Viaduct Brummen\2017-09-15 Viaduct Brummen\20170915_101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5112568" cy="287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fbeeldingsresultaat voor street art"/>
          <p:cNvPicPr>
            <a:picLocks noChangeAspect="1" noChangeArrowheads="1"/>
          </p:cNvPicPr>
          <p:nvPr/>
        </p:nvPicPr>
        <p:blipFill>
          <a:blip r:embed="rId2" cstate="print"/>
          <a:srcRect l="14936" t="9972" r="9038" b="16962"/>
          <a:stretch>
            <a:fillRect/>
          </a:stretch>
        </p:blipFill>
        <p:spPr bwMode="auto">
          <a:xfrm>
            <a:off x="5436096" y="2229205"/>
            <a:ext cx="3707904" cy="23519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Rounded MT Bold" pitchFamily="34" charset="0"/>
              </a:rPr>
              <a:t>Street art en groen!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892480" cy="4873752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Street art is (professionele) kunst, dus meer dan graffiti!</a:t>
            </a:r>
          </a:p>
          <a:p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Een knipoog naar de omgeving!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1506" name="Picture 2" descr="Afbeeldingsresultaat voor street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666993" cy="4149080"/>
          </a:xfrm>
          <a:prstGeom prst="rect">
            <a:avLst/>
          </a:prstGeom>
          <a:noFill/>
        </p:spPr>
      </p:pic>
      <p:pic>
        <p:nvPicPr>
          <p:cNvPr id="21510" name="Picture 6" descr="Afbeeldingsresultaat voor street art putje"/>
          <p:cNvPicPr>
            <a:picLocks noChangeAspect="1" noChangeArrowheads="1"/>
          </p:cNvPicPr>
          <p:nvPr/>
        </p:nvPicPr>
        <p:blipFill>
          <a:blip r:embed="rId4" cstate="print"/>
          <a:srcRect t="44916" r="3388"/>
          <a:stretch>
            <a:fillRect/>
          </a:stretch>
        </p:blipFill>
        <p:spPr bwMode="auto">
          <a:xfrm>
            <a:off x="3203848" y="4675606"/>
            <a:ext cx="3384376" cy="2182394"/>
          </a:xfrm>
          <a:prstGeom prst="rect">
            <a:avLst/>
          </a:prstGeom>
          <a:noFill/>
        </p:spPr>
      </p:pic>
      <p:pic>
        <p:nvPicPr>
          <p:cNvPr id="21512" name="Picture 8" descr="Afbeeldingsresultaat voor street art putje"/>
          <p:cNvPicPr>
            <a:picLocks noChangeAspect="1" noChangeArrowheads="1"/>
          </p:cNvPicPr>
          <p:nvPr/>
        </p:nvPicPr>
        <p:blipFill>
          <a:blip r:embed="rId5" cstate="print"/>
          <a:srcRect t="7407" r="9375" b="11111"/>
          <a:stretch>
            <a:fillRect/>
          </a:stretch>
        </p:blipFill>
        <p:spPr bwMode="auto">
          <a:xfrm>
            <a:off x="3203848" y="2708920"/>
            <a:ext cx="2088232" cy="187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2708920"/>
            <a:ext cx="7467600" cy="79208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Voorbeeld uit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Roermond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:</a:t>
            </a:r>
            <a:endParaRPr lang="nl-NL" sz="2000" i="1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098" name="Picture 2" descr="C:\Users\Gebruiker\Documents\Viaduct Brummen\Voorbeeld Roermond.jpg"/>
          <p:cNvPicPr>
            <a:picLocks noChangeAspect="1" noChangeArrowheads="1"/>
          </p:cNvPicPr>
          <p:nvPr/>
        </p:nvPicPr>
        <p:blipFill>
          <a:blip r:embed="rId2" cstate="print"/>
          <a:srcRect l="36299" r="11430" b="17391"/>
          <a:stretch>
            <a:fillRect/>
          </a:stretch>
        </p:blipFill>
        <p:spPr bwMode="auto">
          <a:xfrm>
            <a:off x="179512" y="3573016"/>
            <a:ext cx="8795181" cy="2736304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323528" y="54868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IJssel, pont, water? Vogelwei, kermis, St. 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Jansgilde</a:t>
            </a: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? Landschap, natuur?  Cultuurhistorie, gebouwen? Alles met een 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Brummens</a:t>
            </a: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 tintje kan!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Picture 2" descr="Afbeeldingsresultaat voor brummen"/>
          <p:cNvPicPr>
            <a:picLocks noChangeAspect="1" noChangeArrowheads="1"/>
          </p:cNvPicPr>
          <p:nvPr/>
        </p:nvPicPr>
        <p:blipFill>
          <a:blip r:embed="rId3" cstate="print"/>
          <a:srcRect l="15750" r="15524"/>
          <a:stretch>
            <a:fillRect/>
          </a:stretch>
        </p:blipFill>
        <p:spPr bwMode="auto">
          <a:xfrm>
            <a:off x="5796136" y="260648"/>
            <a:ext cx="2558019" cy="277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 Rounded MT Bold" pitchFamily="34" charset="0"/>
              </a:rPr>
              <a:t>Wat we nog meer willen…</a:t>
            </a:r>
            <a:br>
              <a:rPr lang="nl-NL" dirty="0" smtClean="0">
                <a:latin typeface="Arial Rounded MT Bold" pitchFamily="34" charset="0"/>
              </a:rPr>
            </a:br>
            <a:r>
              <a:rPr lang="nl-NL" dirty="0" smtClean="0">
                <a:latin typeface="Arial Rounded MT Bold" pitchFamily="34" charset="0"/>
              </a:rPr>
              <a:t>Door middel van het initiatief verbinden!</a:t>
            </a:r>
            <a:endParaRPr lang="nl-NL" dirty="0"/>
          </a:p>
        </p:txBody>
      </p:sp>
      <p:pic>
        <p:nvPicPr>
          <p:cNvPr id="4" name="Picture 2" descr="https://artistiekecompetenties.files.wordpress.com/2014/11/delen-is-vermenigvuldi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92617"/>
            <a:ext cx="3481264" cy="1840439"/>
          </a:xfrm>
          <a:prstGeom prst="rect">
            <a:avLst/>
          </a:prstGeom>
          <a:noFill/>
        </p:spPr>
      </p:pic>
      <p:pic>
        <p:nvPicPr>
          <p:cNvPr id="5" name="Picture 12" descr="https://wijkplatformespelervaart.nl/wp-content/uploads/2016/05/buurtverbind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972971" cy="2232248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323528" y="443711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Het gaat niet alleen om het product. Misschien is het proces zelfs wel meer waard. Ook dat is een resultaat!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95536" y="5243190"/>
            <a:ext cx="8291264" cy="12101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2019: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Op naar een succesvolle KERN MET PIT!</a:t>
            </a:r>
            <a:endParaRPr kumimoji="0" lang="nl-NL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137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Oriel</vt:lpstr>
      <vt:lpstr>Verbeteren viaduct Cortenoeverseweg</vt:lpstr>
      <vt:lpstr>Eens per jaar …</vt:lpstr>
      <vt:lpstr>Het Viaduct in Brummen</vt:lpstr>
      <vt:lpstr>Street art en groen!</vt:lpstr>
      <vt:lpstr>Dia 5</vt:lpstr>
      <vt:lpstr>Wat we nog meer willen… Door middel van het initiatief verbinden!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Verbeteren viaduct Cortenoeverseweg</dc:title>
  <dc:creator>Gebruiker</dc:creator>
  <cp:lastModifiedBy>Gebruiker</cp:lastModifiedBy>
  <cp:revision>27</cp:revision>
  <dcterms:created xsi:type="dcterms:W3CDTF">2018-02-05T20:02:06Z</dcterms:created>
  <dcterms:modified xsi:type="dcterms:W3CDTF">2019-01-11T18:36:59Z</dcterms:modified>
</cp:coreProperties>
</file>