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52"/>
  </p:notesMasterIdLst>
  <p:sldIdLst>
    <p:sldId id="256" r:id="rId2"/>
    <p:sldId id="277" r:id="rId3"/>
    <p:sldId id="282" r:id="rId4"/>
    <p:sldId id="287" r:id="rId5"/>
    <p:sldId id="284" r:id="rId6"/>
    <p:sldId id="283" r:id="rId7"/>
    <p:sldId id="288"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86" r:id="rId23"/>
    <p:sldId id="274" r:id="rId24"/>
    <p:sldId id="271" r:id="rId25"/>
    <p:sldId id="272" r:id="rId26"/>
    <p:sldId id="275" r:id="rId27"/>
    <p:sldId id="280" r:id="rId28"/>
    <p:sldId id="298" r:id="rId29"/>
    <p:sldId id="292" r:id="rId30"/>
    <p:sldId id="293" r:id="rId31"/>
    <p:sldId id="294" r:id="rId32"/>
    <p:sldId id="295" r:id="rId33"/>
    <p:sldId id="296" r:id="rId34"/>
    <p:sldId id="297" r:id="rId35"/>
    <p:sldId id="299" r:id="rId36"/>
    <p:sldId id="300" r:id="rId37"/>
    <p:sldId id="301" r:id="rId38"/>
    <p:sldId id="305" r:id="rId39"/>
    <p:sldId id="302" r:id="rId40"/>
    <p:sldId id="306" r:id="rId41"/>
    <p:sldId id="304" r:id="rId42"/>
    <p:sldId id="310" r:id="rId43"/>
    <p:sldId id="291" r:id="rId44"/>
    <p:sldId id="311" r:id="rId45"/>
    <p:sldId id="314" r:id="rId46"/>
    <p:sldId id="316" r:id="rId47"/>
    <p:sldId id="320" r:id="rId48"/>
    <p:sldId id="312" r:id="rId49"/>
    <p:sldId id="318" r:id="rId50"/>
    <p:sldId id="279" r:id="rId51"/>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95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7" autoAdjust="0"/>
    <p:restoredTop sz="94671" autoAdjust="0"/>
  </p:normalViewPr>
  <p:slideViewPr>
    <p:cSldViewPr>
      <p:cViewPr varScale="1">
        <p:scale>
          <a:sx n="81" d="100"/>
          <a:sy n="81" d="100"/>
        </p:scale>
        <p:origin x="-1498" y="-8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909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CB2EF4-8A84-42A6-A505-274ECA7018E6}" type="datetimeFigureOut">
              <a:rPr lang="nl-NL" smtClean="0"/>
              <a:t>17-9-2014</a:t>
            </a:fld>
            <a:endParaRPr lang="nl-NL" dirty="0"/>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69060C-FCDB-4453-B979-5294A3D8D5FF}" type="slidenum">
              <a:rPr lang="nl-NL" smtClean="0"/>
              <a:t>‹nr.›</a:t>
            </a:fld>
            <a:endParaRPr lang="nl-NL" dirty="0"/>
          </a:p>
        </p:txBody>
      </p:sp>
    </p:spTree>
    <p:extLst>
      <p:ext uri="{BB962C8B-B14F-4D97-AF65-F5344CB8AC3E}">
        <p14:creationId xmlns:p14="http://schemas.microsoft.com/office/powerpoint/2010/main" val="2331686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9DD93954-A4D9-476D-8434-804553510B8C}" type="datetimeFigureOut">
              <a:rPr lang="nl-NL" smtClean="0"/>
              <a:t>17-9-2014</a:t>
            </a:fld>
            <a:endParaRPr lang="nl-NL"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nl-NL"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7D4CCE0F-E5A3-4FBF-97ED-E98C36C2C76D}" type="slidenum">
              <a:rPr lang="nl-NL" smtClean="0"/>
              <a:t>‹nr.›</a:t>
            </a:fld>
            <a:endParaRPr lang="nl-NL" dirty="0"/>
          </a:p>
        </p:txBody>
      </p:sp>
      <p:grpSp>
        <p:nvGrpSpPr>
          <p:cNvPr id="8" name="Group 7"/>
          <p:cNvGrpSpPr/>
          <p:nvPr/>
        </p:nvGrpSpPr>
        <p:grpSpPr>
          <a:xfrm>
            <a:off x="1194100" y="2887531"/>
            <a:ext cx="6779111" cy="923330"/>
            <a:chOff x="1172584" y="1381459"/>
            <a:chExt cx="6779110" cy="923329"/>
          </a:xfrm>
          <a:effectLst>
            <a:outerShdw blurRad="38100" dist="12700" dir="16200000" rotWithShape="0">
              <a:prstClr val="black">
                <a:alpha val="30000"/>
              </a:prstClr>
            </a:outerShdw>
          </a:effectLst>
        </p:grpSpPr>
        <p:sp>
          <p:nvSpPr>
            <p:cNvPr id="9" name="TextBox 8"/>
            <p:cNvSpPr txBox="1"/>
            <p:nvPr/>
          </p:nvSpPr>
          <p:spPr>
            <a:xfrm>
              <a:off x="4147073" y="1381459"/>
              <a:ext cx="877163" cy="923329"/>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2" y="1387737"/>
            <a:ext cx="6777319"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nl-NL" smtClean="0"/>
              <a:t>Klik om de stijl te bewerken</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15000">
        <p:split orient="vert"/>
      </p:transition>
    </mc:Choice>
    <mc:Fallback xmlns="">
      <p:transition spd="slow" advClick="0" advTm="1500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Vertical Text Placeholder 2"/>
          <p:cNvSpPr>
            <a:spLocks noGrp="1"/>
          </p:cNvSpPr>
          <p:nvPr>
            <p:ph type="body" orient="vert" idx="1"/>
          </p:nvPr>
        </p:nvSpPr>
        <p:spPr/>
        <p:txBody>
          <a:bodyPr vert="eaVert" anchor="ct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p:txBody>
          <a:bodyPr/>
          <a:lstStyle/>
          <a:p>
            <a:fld id="{9DD93954-A4D9-476D-8434-804553510B8C}" type="datetimeFigureOut">
              <a:rPr lang="nl-NL" smtClean="0"/>
              <a:t>17-9-2014</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7D4CCE0F-E5A3-4FBF-97ED-E98C36C2C76D}" type="slidenum">
              <a:rPr lang="nl-NL" smtClean="0"/>
              <a:t>‹nr.›</a:t>
            </a:fld>
            <a:endParaRPr lang="nl-NL" dirty="0"/>
          </a:p>
        </p:txBody>
      </p:sp>
      <p:grpSp>
        <p:nvGrpSpPr>
          <p:cNvPr id="11" name="Group 10"/>
          <p:cNvGrpSpPr/>
          <p:nvPr/>
        </p:nvGrpSpPr>
        <p:grpSpPr>
          <a:xfrm>
            <a:off x="1172585" y="1392217"/>
            <a:ext cx="6779111" cy="923330"/>
            <a:chOff x="1172584" y="1381459"/>
            <a:chExt cx="6779110" cy="923329"/>
          </a:xfrm>
        </p:grpSpPr>
        <p:sp>
          <p:nvSpPr>
            <p:cNvPr id="15" name="TextBox 14"/>
            <p:cNvSpPr txBox="1"/>
            <p:nvPr/>
          </p:nvSpPr>
          <p:spPr>
            <a:xfrm>
              <a:off x="4147073" y="1381459"/>
              <a:ext cx="877163" cy="923329"/>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2000" advClick="0" advTm="15000">
        <p:split orient="vert"/>
      </p:transition>
    </mc:Choice>
    <mc:Fallback xmlns="">
      <p:transition spd="slow" advClick="0" advTm="1500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1" y="559399"/>
            <a:ext cx="1678193" cy="5566765"/>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p:txBody>
          <a:bodyPr/>
          <a:lstStyle/>
          <a:p>
            <a:fld id="{9DD93954-A4D9-476D-8434-804553510B8C}" type="datetimeFigureOut">
              <a:rPr lang="nl-NL" smtClean="0"/>
              <a:t>17-9-2014</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7D4CCE0F-E5A3-4FBF-97ED-E98C36C2C76D}" type="slidenum">
              <a:rPr lang="nl-NL" smtClean="0"/>
              <a:t>‹nr.›</a:t>
            </a:fld>
            <a:endParaRPr lang="nl-NL" dirty="0"/>
          </a:p>
        </p:txBody>
      </p:sp>
      <p:grpSp>
        <p:nvGrpSpPr>
          <p:cNvPr id="11" name="Group 10"/>
          <p:cNvGrpSpPr/>
          <p:nvPr/>
        </p:nvGrpSpPr>
        <p:grpSpPr>
          <a:xfrm rot="5400000">
            <a:off x="3909051" y="2880824"/>
            <a:ext cx="5480154" cy="923330"/>
            <a:chOff x="1815339" y="1381458"/>
            <a:chExt cx="5480154" cy="923329"/>
          </a:xfrm>
        </p:grpSpPr>
        <p:sp>
          <p:nvSpPr>
            <p:cNvPr id="12" name="TextBox 11"/>
            <p:cNvSpPr txBox="1"/>
            <p:nvPr/>
          </p:nvSpPr>
          <p:spPr>
            <a:xfrm>
              <a:off x="4147072" y="1381458"/>
              <a:ext cx="877163" cy="923329"/>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2000" advClick="0" advTm="15000">
        <p:split orient="vert"/>
      </p:transition>
    </mc:Choice>
    <mc:Fallback xmlns="">
      <p:transition spd="slow" advClick="0" advTm="15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p:txBody>
          <a:bodyPr/>
          <a:lstStyle/>
          <a:p>
            <a:fld id="{9DD93954-A4D9-476D-8434-804553510B8C}" type="datetimeFigureOut">
              <a:rPr lang="nl-NL" smtClean="0"/>
              <a:t>17-9-2014</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7D4CCE0F-E5A3-4FBF-97ED-E98C36C2C76D}" type="slidenum">
              <a:rPr lang="nl-NL" smtClean="0"/>
              <a:t>‹nr.›</a:t>
            </a:fld>
            <a:endParaRPr lang="nl-NL" dirty="0"/>
          </a:p>
        </p:txBody>
      </p:sp>
      <p:sp>
        <p:nvSpPr>
          <p:cNvPr id="11" name="Title 10"/>
          <p:cNvSpPr>
            <a:spLocks noGrp="1"/>
          </p:cNvSpPr>
          <p:nvPr>
            <p:ph type="title"/>
          </p:nvPr>
        </p:nvSpPr>
        <p:spPr/>
        <p:txBody>
          <a:bodyPr/>
          <a:lstStyle/>
          <a:p>
            <a:r>
              <a:rPr lang="nl-NL" smtClean="0"/>
              <a:t>Klik om de stijl te bewerken</a:t>
            </a:r>
            <a:endParaRPr lang="en-US"/>
          </a:p>
        </p:txBody>
      </p:sp>
      <p:grpSp>
        <p:nvGrpSpPr>
          <p:cNvPr id="12" name="Group 11"/>
          <p:cNvGrpSpPr/>
          <p:nvPr/>
        </p:nvGrpSpPr>
        <p:grpSpPr>
          <a:xfrm>
            <a:off x="1172585" y="1392217"/>
            <a:ext cx="6779111" cy="923330"/>
            <a:chOff x="1172584" y="1381459"/>
            <a:chExt cx="6779110" cy="923329"/>
          </a:xfrm>
        </p:grpSpPr>
        <p:sp>
          <p:nvSpPr>
            <p:cNvPr id="13" name="TextBox 12"/>
            <p:cNvSpPr txBox="1"/>
            <p:nvPr/>
          </p:nvSpPr>
          <p:spPr>
            <a:xfrm>
              <a:off x="4147073" y="1381459"/>
              <a:ext cx="877163" cy="923329"/>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2000" advClick="0" advTm="15000">
        <p:split orient="vert"/>
      </p:transition>
    </mc:Choice>
    <mc:Fallback xmlns="">
      <p:transition spd="slow" advClick="0" advTm="1500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5" y="2887579"/>
            <a:ext cx="6779111" cy="923330"/>
            <a:chOff x="1172584" y="1381459"/>
            <a:chExt cx="6779110" cy="923329"/>
          </a:xfrm>
        </p:grpSpPr>
        <p:sp>
          <p:nvSpPr>
            <p:cNvPr id="9" name="TextBox 8"/>
            <p:cNvSpPr txBox="1"/>
            <p:nvPr/>
          </p:nvSpPr>
          <p:spPr>
            <a:xfrm>
              <a:off x="4147073" y="1381459"/>
              <a:ext cx="877163" cy="923329"/>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1" y="1204857"/>
            <a:ext cx="7754713" cy="1910716"/>
          </a:xfrm>
        </p:spPr>
        <p:txBody>
          <a:bodyPr anchor="b"/>
          <a:lstStyle>
            <a:lvl1pPr algn="ctr">
              <a:defRPr sz="5400" b="0" cap="none" baseline="0">
                <a:solidFill>
                  <a:schemeClr val="tx2"/>
                </a:solidFill>
              </a:defRPr>
            </a:lvl1pPr>
          </a:lstStyle>
          <a:p>
            <a:r>
              <a:rPr lang="nl-NL" smtClean="0"/>
              <a:t>Klik om de stijl te bewerken</a:t>
            </a:r>
            <a:endParaRPr lang="en-US" dirty="0"/>
          </a:p>
        </p:txBody>
      </p:sp>
      <p:sp>
        <p:nvSpPr>
          <p:cNvPr id="3" name="Text Placeholder 2"/>
          <p:cNvSpPr>
            <a:spLocks noGrp="1"/>
          </p:cNvSpPr>
          <p:nvPr>
            <p:ph type="body" idx="1"/>
          </p:nvPr>
        </p:nvSpPr>
        <p:spPr>
          <a:xfrm>
            <a:off x="699249" y="3767317"/>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9DD93954-A4D9-476D-8434-804553510B8C}" type="datetimeFigureOut">
              <a:rPr lang="nl-NL" smtClean="0"/>
              <a:t>17-9-2014</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7D4CCE0F-E5A3-4FBF-97ED-E98C36C2C76D}" type="slidenum">
              <a:rPr lang="nl-NL" smtClean="0"/>
              <a:t>‹nr.›</a:t>
            </a:fld>
            <a:endParaRPr lang="nl-NL" dirty="0"/>
          </a:p>
        </p:txBody>
      </p:sp>
    </p:spTree>
  </p:cSld>
  <p:clrMapOvr>
    <a:masterClrMapping/>
  </p:clrMapOvr>
  <mc:AlternateContent xmlns:mc="http://schemas.openxmlformats.org/markup-compatibility/2006" xmlns:p14="http://schemas.microsoft.com/office/powerpoint/2010/main">
    <mc:Choice Requires="p14">
      <p:transition spd="slow" p14:dur="2000" advClick="0" advTm="15000">
        <p:split orient="vert"/>
      </p:transition>
    </mc:Choice>
    <mc:Fallback xmlns="">
      <p:transition spd="slow" advClick="0" advTm="15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DD93954-A4D9-476D-8434-804553510B8C}" type="datetimeFigureOut">
              <a:rPr lang="nl-NL" smtClean="0"/>
              <a:t>17-9-2014</a:t>
            </a:fld>
            <a:endParaRPr lang="nl-NL" dirty="0"/>
          </a:p>
        </p:txBody>
      </p:sp>
      <p:sp>
        <p:nvSpPr>
          <p:cNvPr id="6" name="Footer Placeholder 5"/>
          <p:cNvSpPr>
            <a:spLocks noGrp="1"/>
          </p:cNvSpPr>
          <p:nvPr>
            <p:ph type="ftr" sz="quarter" idx="11"/>
          </p:nvPr>
        </p:nvSpPr>
        <p:spPr/>
        <p:txBody>
          <a:bodyPr/>
          <a:lstStyle/>
          <a:p>
            <a:endParaRPr lang="nl-NL" dirty="0"/>
          </a:p>
        </p:txBody>
      </p:sp>
      <p:sp>
        <p:nvSpPr>
          <p:cNvPr id="7" name="Slide Number Placeholder 6"/>
          <p:cNvSpPr>
            <a:spLocks noGrp="1"/>
          </p:cNvSpPr>
          <p:nvPr>
            <p:ph type="sldNum" sz="quarter" idx="12"/>
          </p:nvPr>
        </p:nvSpPr>
        <p:spPr/>
        <p:txBody>
          <a:bodyPr/>
          <a:lstStyle/>
          <a:p>
            <a:fld id="{7D4CCE0F-E5A3-4FBF-97ED-E98C36C2C76D}" type="slidenum">
              <a:rPr lang="nl-NL" smtClean="0"/>
              <a:t>‹nr.›</a:t>
            </a:fld>
            <a:endParaRPr lang="nl-NL" dirty="0"/>
          </a:p>
        </p:txBody>
      </p:sp>
      <p:sp>
        <p:nvSpPr>
          <p:cNvPr id="12" name="Title 11"/>
          <p:cNvSpPr>
            <a:spLocks noGrp="1"/>
          </p:cNvSpPr>
          <p:nvPr>
            <p:ph type="title"/>
          </p:nvPr>
        </p:nvSpPr>
        <p:spPr/>
        <p:txBody>
          <a:bodyPr/>
          <a:lstStyle>
            <a:lvl1pPr>
              <a:defRPr>
                <a:solidFill>
                  <a:schemeClr val="tx2"/>
                </a:solidFill>
              </a:defRPr>
            </a:lvl1pPr>
          </a:lstStyle>
          <a:p>
            <a:r>
              <a:rPr lang="nl-NL" smtClean="0"/>
              <a:t>Klik om de stijl te bewerken</a:t>
            </a:r>
            <a:endParaRPr lang="en-US" dirty="0"/>
          </a:p>
        </p:txBody>
      </p:sp>
      <p:grpSp>
        <p:nvGrpSpPr>
          <p:cNvPr id="13" name="Group 12"/>
          <p:cNvGrpSpPr/>
          <p:nvPr/>
        </p:nvGrpSpPr>
        <p:grpSpPr>
          <a:xfrm>
            <a:off x="1172585" y="1392217"/>
            <a:ext cx="6779111" cy="923330"/>
            <a:chOff x="1172584" y="1381459"/>
            <a:chExt cx="6779110" cy="923329"/>
          </a:xfrm>
        </p:grpSpPr>
        <p:sp>
          <p:nvSpPr>
            <p:cNvPr id="14" name="TextBox 13"/>
            <p:cNvSpPr txBox="1"/>
            <p:nvPr/>
          </p:nvSpPr>
          <p:spPr>
            <a:xfrm>
              <a:off x="4147073" y="1381459"/>
              <a:ext cx="877163" cy="923329"/>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5000">
        <p:split orient="vert"/>
      </p:transition>
    </mc:Choice>
    <mc:Fallback xmlns="">
      <p:transition spd="slow" advClick="0" advTm="1500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a:p>
        </p:txBody>
      </p:sp>
      <p:sp>
        <p:nvSpPr>
          <p:cNvPr id="3" name="Text Placeholder 2"/>
          <p:cNvSpPr>
            <a:spLocks noGrp="1"/>
          </p:cNvSpPr>
          <p:nvPr>
            <p:ph type="body" idx="1"/>
          </p:nvPr>
        </p:nvSpPr>
        <p:spPr>
          <a:xfrm>
            <a:off x="1051561" y="2240280"/>
            <a:ext cx="3442447"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002307"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4645027"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9DD93954-A4D9-476D-8434-804553510B8C}" type="datetimeFigureOut">
              <a:rPr lang="nl-NL" smtClean="0"/>
              <a:t>17-9-2014</a:t>
            </a:fld>
            <a:endParaRPr lang="nl-NL" dirty="0"/>
          </a:p>
        </p:txBody>
      </p:sp>
      <p:sp>
        <p:nvSpPr>
          <p:cNvPr id="8" name="Footer Placeholder 7"/>
          <p:cNvSpPr>
            <a:spLocks noGrp="1"/>
          </p:cNvSpPr>
          <p:nvPr>
            <p:ph type="ftr" sz="quarter" idx="11"/>
          </p:nvPr>
        </p:nvSpPr>
        <p:spPr/>
        <p:txBody>
          <a:bodyPr/>
          <a:lstStyle/>
          <a:p>
            <a:endParaRPr lang="nl-NL" dirty="0"/>
          </a:p>
        </p:txBody>
      </p:sp>
      <p:sp>
        <p:nvSpPr>
          <p:cNvPr id="9" name="Slide Number Placeholder 8"/>
          <p:cNvSpPr>
            <a:spLocks noGrp="1"/>
          </p:cNvSpPr>
          <p:nvPr>
            <p:ph type="sldNum" sz="quarter" idx="12"/>
          </p:nvPr>
        </p:nvSpPr>
        <p:spPr/>
        <p:txBody>
          <a:bodyPr/>
          <a:lstStyle/>
          <a:p>
            <a:fld id="{7D4CCE0F-E5A3-4FBF-97ED-E98C36C2C76D}" type="slidenum">
              <a:rPr lang="nl-NL" smtClean="0"/>
              <a:t>‹nr.›</a:t>
            </a:fld>
            <a:endParaRPr lang="nl-NL" dirty="0"/>
          </a:p>
        </p:txBody>
      </p:sp>
      <p:grpSp>
        <p:nvGrpSpPr>
          <p:cNvPr id="14" name="Group 13"/>
          <p:cNvGrpSpPr/>
          <p:nvPr/>
        </p:nvGrpSpPr>
        <p:grpSpPr>
          <a:xfrm>
            <a:off x="1172585" y="1392217"/>
            <a:ext cx="6779111" cy="923330"/>
            <a:chOff x="1172584" y="1381459"/>
            <a:chExt cx="6779110" cy="923329"/>
          </a:xfrm>
        </p:grpSpPr>
        <p:sp>
          <p:nvSpPr>
            <p:cNvPr id="16" name="TextBox 15"/>
            <p:cNvSpPr txBox="1"/>
            <p:nvPr/>
          </p:nvSpPr>
          <p:spPr>
            <a:xfrm>
              <a:off x="4147073" y="1381459"/>
              <a:ext cx="877163" cy="923329"/>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2000" advClick="0" advTm="15000">
        <p:split orient="vert"/>
      </p:transition>
    </mc:Choice>
    <mc:Fallback xmlns="">
      <p:transition spd="slow" advClick="0" advTm="1500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9DD93954-A4D9-476D-8434-804553510B8C}" type="datetimeFigureOut">
              <a:rPr lang="nl-NL" smtClean="0"/>
              <a:t>17-9-2014</a:t>
            </a:fld>
            <a:endParaRPr lang="nl-NL" dirty="0"/>
          </a:p>
        </p:txBody>
      </p:sp>
      <p:sp>
        <p:nvSpPr>
          <p:cNvPr id="4" name="Footer Placeholder 3"/>
          <p:cNvSpPr>
            <a:spLocks noGrp="1"/>
          </p:cNvSpPr>
          <p:nvPr>
            <p:ph type="ftr" sz="quarter" idx="11"/>
          </p:nvPr>
        </p:nvSpPr>
        <p:spPr/>
        <p:txBody>
          <a:bodyPr/>
          <a:lstStyle/>
          <a:p>
            <a:endParaRPr lang="nl-NL" dirty="0"/>
          </a:p>
        </p:txBody>
      </p:sp>
      <p:sp>
        <p:nvSpPr>
          <p:cNvPr id="5" name="Slide Number Placeholder 4"/>
          <p:cNvSpPr>
            <a:spLocks noGrp="1"/>
          </p:cNvSpPr>
          <p:nvPr>
            <p:ph type="sldNum" sz="quarter" idx="12"/>
          </p:nvPr>
        </p:nvSpPr>
        <p:spPr/>
        <p:txBody>
          <a:bodyPr/>
          <a:lstStyle/>
          <a:p>
            <a:fld id="{7D4CCE0F-E5A3-4FBF-97ED-E98C36C2C76D}" type="slidenum">
              <a:rPr lang="nl-NL" smtClean="0"/>
              <a:t>‹nr.›</a:t>
            </a:fld>
            <a:endParaRPr lang="nl-NL" dirty="0"/>
          </a:p>
        </p:txBody>
      </p:sp>
      <p:grpSp>
        <p:nvGrpSpPr>
          <p:cNvPr id="10" name="Group 9"/>
          <p:cNvGrpSpPr/>
          <p:nvPr/>
        </p:nvGrpSpPr>
        <p:grpSpPr>
          <a:xfrm>
            <a:off x="1172585" y="1392217"/>
            <a:ext cx="6779111" cy="923330"/>
            <a:chOff x="1172584" y="1381459"/>
            <a:chExt cx="6779110" cy="923329"/>
          </a:xfrm>
        </p:grpSpPr>
        <p:sp>
          <p:nvSpPr>
            <p:cNvPr id="14" name="TextBox 13"/>
            <p:cNvSpPr txBox="1"/>
            <p:nvPr/>
          </p:nvSpPr>
          <p:spPr>
            <a:xfrm>
              <a:off x="4147073" y="1381459"/>
              <a:ext cx="877163" cy="923329"/>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2000" advClick="0" advTm="15000">
        <p:split orient="vert"/>
      </p:transition>
    </mc:Choice>
    <mc:Fallback xmlns="">
      <p:transition spd="slow" advClick="0" advTm="1500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D93954-A4D9-476D-8434-804553510B8C}" type="datetimeFigureOut">
              <a:rPr lang="nl-NL" smtClean="0"/>
              <a:t>17-9-2014</a:t>
            </a:fld>
            <a:endParaRPr lang="nl-NL" dirty="0"/>
          </a:p>
        </p:txBody>
      </p:sp>
      <p:sp>
        <p:nvSpPr>
          <p:cNvPr id="3" name="Footer Placeholder 2"/>
          <p:cNvSpPr>
            <a:spLocks noGrp="1"/>
          </p:cNvSpPr>
          <p:nvPr>
            <p:ph type="ftr" sz="quarter" idx="11"/>
          </p:nvPr>
        </p:nvSpPr>
        <p:spPr/>
        <p:txBody>
          <a:bodyPr/>
          <a:lstStyle/>
          <a:p>
            <a:endParaRPr lang="nl-NL" dirty="0"/>
          </a:p>
        </p:txBody>
      </p:sp>
      <p:sp>
        <p:nvSpPr>
          <p:cNvPr id="4" name="Slide Number Placeholder 3"/>
          <p:cNvSpPr>
            <a:spLocks noGrp="1"/>
          </p:cNvSpPr>
          <p:nvPr>
            <p:ph type="sldNum" sz="quarter" idx="12"/>
          </p:nvPr>
        </p:nvSpPr>
        <p:spPr/>
        <p:txBody>
          <a:bodyPr/>
          <a:lstStyle/>
          <a:p>
            <a:fld id="{7D4CCE0F-E5A3-4FBF-97ED-E98C36C2C76D}" type="slidenum">
              <a:rPr lang="nl-NL" smtClean="0"/>
              <a:t>‹nr.›</a:t>
            </a:fld>
            <a:endParaRPr lang="nl-NL" dirty="0"/>
          </a:p>
        </p:txBody>
      </p:sp>
    </p:spTree>
  </p:cSld>
  <p:clrMapOvr>
    <a:masterClrMapping/>
  </p:clrMapOvr>
  <mc:AlternateContent xmlns:mc="http://schemas.openxmlformats.org/markup-compatibility/2006" xmlns:p14="http://schemas.microsoft.com/office/powerpoint/2010/main">
    <mc:Choice Requires="p14">
      <p:transition spd="slow" p14:dur="2000" advClick="0" advTm="15000">
        <p:split orient="vert"/>
      </p:transition>
    </mc:Choice>
    <mc:Fallback xmlns="">
      <p:transition spd="slow" advClick="0" advTm="1500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5034580" y="1678196"/>
            <a:ext cx="3422483" cy="1886921"/>
          </a:xfrm>
        </p:spPr>
        <p:txBody>
          <a:bodyPr anchor="b"/>
          <a:lstStyle>
            <a:lvl1pPr algn="l">
              <a:defRPr sz="2800" b="0"/>
            </a:lvl1pPr>
          </a:lstStyle>
          <a:p>
            <a:r>
              <a:rPr lang="nl-NL" smtClean="0"/>
              <a:t>Klik om de stijl te bewerken</a:t>
            </a:r>
            <a:endParaRPr lang="en-US"/>
          </a:p>
        </p:txBody>
      </p:sp>
      <p:sp>
        <p:nvSpPr>
          <p:cNvPr id="3" name="Content Placeholder 2"/>
          <p:cNvSpPr>
            <a:spLocks noGrp="1"/>
          </p:cNvSpPr>
          <p:nvPr>
            <p:ph idx="1"/>
          </p:nvPr>
        </p:nvSpPr>
        <p:spPr>
          <a:xfrm>
            <a:off x="692001" y="559399"/>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5034580" y="3603813"/>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9DD93954-A4D9-476D-8434-804553510B8C}" type="datetimeFigureOut">
              <a:rPr lang="nl-NL" smtClean="0"/>
              <a:t>17-9-2014</a:t>
            </a:fld>
            <a:endParaRPr lang="nl-NL" dirty="0"/>
          </a:p>
        </p:txBody>
      </p:sp>
      <p:sp>
        <p:nvSpPr>
          <p:cNvPr id="6" name="Footer Placeholder 5"/>
          <p:cNvSpPr>
            <a:spLocks noGrp="1"/>
          </p:cNvSpPr>
          <p:nvPr>
            <p:ph type="ftr" sz="quarter" idx="11"/>
          </p:nvPr>
        </p:nvSpPr>
        <p:spPr/>
        <p:txBody>
          <a:bodyPr/>
          <a:lstStyle/>
          <a:p>
            <a:endParaRPr lang="nl-NL" dirty="0"/>
          </a:p>
        </p:txBody>
      </p:sp>
      <p:sp>
        <p:nvSpPr>
          <p:cNvPr id="7" name="Slide Number Placeholder 6"/>
          <p:cNvSpPr>
            <a:spLocks noGrp="1"/>
          </p:cNvSpPr>
          <p:nvPr>
            <p:ph type="sldNum" sz="quarter" idx="12"/>
          </p:nvPr>
        </p:nvSpPr>
        <p:spPr/>
        <p:txBody>
          <a:bodyPr/>
          <a:lstStyle/>
          <a:p>
            <a:fld id="{7D4CCE0F-E5A3-4FBF-97ED-E98C36C2C76D}" type="slidenum">
              <a:rPr lang="nl-NL" smtClean="0"/>
              <a:t>‹nr.›</a:t>
            </a:fld>
            <a:endParaRPr lang="nl-NL" dirty="0"/>
          </a:p>
        </p:txBody>
      </p:sp>
    </p:spTree>
  </p:cSld>
  <p:clrMapOvr>
    <a:masterClrMapping/>
  </p:clrMapOvr>
  <mc:AlternateContent xmlns:mc="http://schemas.openxmlformats.org/markup-compatibility/2006" xmlns:p14="http://schemas.microsoft.com/office/powerpoint/2010/main">
    <mc:Choice Requires="p14">
      <p:transition spd="slow" p14:dur="2000" advClick="0" advTm="15000">
        <p:split orient="vert"/>
      </p:transition>
    </mc:Choice>
    <mc:Fallback xmlns="">
      <p:transition spd="slow" advClick="0" advTm="1500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732" y="4668819"/>
            <a:ext cx="7767021" cy="644729"/>
          </a:xfrm>
        </p:spPr>
        <p:txBody>
          <a:bodyPr anchor="b"/>
          <a:lstStyle>
            <a:lvl1pPr algn="ctr">
              <a:defRPr sz="2800" b="0"/>
            </a:lvl1pPr>
          </a:lstStyle>
          <a:p>
            <a:r>
              <a:rPr lang="nl-NL" smtClean="0"/>
              <a:t>Klik om de stijl te bewerken</a:t>
            </a:r>
            <a:endParaRPr lang="en-US"/>
          </a:p>
        </p:txBody>
      </p:sp>
      <p:sp>
        <p:nvSpPr>
          <p:cNvPr id="3" name="Picture Placeholder 2"/>
          <p:cNvSpPr>
            <a:spLocks noGrp="1"/>
          </p:cNvSpPr>
          <p:nvPr>
            <p:ph type="pic" idx="1"/>
          </p:nvPr>
        </p:nvSpPr>
        <p:spPr>
          <a:xfrm rot="240000">
            <a:off x="2183793" y="666966"/>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688489" y="5324307"/>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9DD93954-A4D9-476D-8434-804553510B8C}" type="datetimeFigureOut">
              <a:rPr lang="nl-NL" smtClean="0"/>
              <a:t>17-9-2014</a:t>
            </a:fld>
            <a:endParaRPr lang="nl-NL" dirty="0"/>
          </a:p>
        </p:txBody>
      </p:sp>
      <p:sp>
        <p:nvSpPr>
          <p:cNvPr id="6" name="Footer Placeholder 5"/>
          <p:cNvSpPr>
            <a:spLocks noGrp="1"/>
          </p:cNvSpPr>
          <p:nvPr>
            <p:ph type="ftr" sz="quarter" idx="11"/>
          </p:nvPr>
        </p:nvSpPr>
        <p:spPr/>
        <p:txBody>
          <a:bodyPr/>
          <a:lstStyle/>
          <a:p>
            <a:endParaRPr lang="nl-NL" dirty="0"/>
          </a:p>
        </p:txBody>
      </p:sp>
      <p:sp>
        <p:nvSpPr>
          <p:cNvPr id="7" name="Slide Number Placeholder 6"/>
          <p:cNvSpPr>
            <a:spLocks noGrp="1"/>
          </p:cNvSpPr>
          <p:nvPr>
            <p:ph type="sldNum" sz="quarter" idx="12"/>
          </p:nvPr>
        </p:nvSpPr>
        <p:spPr/>
        <p:txBody>
          <a:bodyPr/>
          <a:lstStyle/>
          <a:p>
            <a:fld id="{7D4CCE0F-E5A3-4FBF-97ED-E98C36C2C76D}" type="slidenum">
              <a:rPr lang="nl-NL" smtClean="0"/>
              <a:t>‹nr.›</a:t>
            </a:fld>
            <a:endParaRPr lang="nl-NL" dirty="0"/>
          </a:p>
        </p:txBody>
      </p:sp>
    </p:spTree>
  </p:cSld>
  <p:clrMapOvr>
    <a:masterClrMapping/>
  </p:clrMapOvr>
  <mc:AlternateContent xmlns:mc="http://schemas.openxmlformats.org/markup-compatibility/2006" xmlns:p14="http://schemas.microsoft.com/office/powerpoint/2010/main">
    <mc:Choice Requires="p14">
      <p:transition spd="slow" p14:dur="2000" advClick="0" advTm="15000">
        <p:split orient="vert"/>
      </p:transition>
    </mc:Choice>
    <mc:Fallback xmlns="">
      <p:transition spd="slow" advClick="0" advTm="1500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8491" y="570157"/>
            <a:ext cx="7756263" cy="1054250"/>
          </a:xfrm>
          <a:prstGeom prst="rect">
            <a:avLst/>
          </a:prstGeom>
        </p:spPr>
        <p:txBody>
          <a:bodyPr vert="horz" lIns="91440" tIns="45720" rIns="91440" bIns="45720" rtlCol="0" anchor="ctr">
            <a:noAutofit/>
          </a:bodyPr>
          <a:lstStyle/>
          <a:p>
            <a:r>
              <a:rPr lang="nl-NL" smtClean="0"/>
              <a:t>Klik om de stijl te bewerken</a:t>
            </a:r>
            <a:endParaRPr lang="en-US" dirty="0"/>
          </a:p>
        </p:txBody>
      </p:sp>
      <p:sp>
        <p:nvSpPr>
          <p:cNvPr id="3" name="Text Placeholder 2"/>
          <p:cNvSpPr>
            <a:spLocks noGrp="1"/>
          </p:cNvSpPr>
          <p:nvPr>
            <p:ph type="body" idx="1"/>
          </p:nvPr>
        </p:nvSpPr>
        <p:spPr>
          <a:xfrm>
            <a:off x="699249" y="2248348"/>
            <a:ext cx="7745505" cy="3877815"/>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360379" y="6161443"/>
            <a:ext cx="2133600" cy="365125"/>
          </a:xfrm>
          <a:prstGeom prst="rect">
            <a:avLst/>
          </a:prstGeom>
        </p:spPr>
        <p:txBody>
          <a:bodyPr vert="horz" lIns="91440" tIns="45720" rIns="91440" bIns="45720" rtlCol="0" anchor="ctr"/>
          <a:lstStyle>
            <a:lvl1pPr algn="l">
              <a:defRPr sz="1200">
                <a:solidFill>
                  <a:schemeClr val="tx2"/>
                </a:solidFill>
              </a:defRPr>
            </a:lvl1pPr>
          </a:lstStyle>
          <a:p>
            <a:fld id="{9DD93954-A4D9-476D-8434-804553510B8C}" type="datetimeFigureOut">
              <a:rPr lang="nl-NL" smtClean="0"/>
              <a:t>17-9-2014</a:t>
            </a:fld>
            <a:endParaRPr lang="nl-NL" dirty="0"/>
          </a:p>
        </p:txBody>
      </p:sp>
      <p:sp>
        <p:nvSpPr>
          <p:cNvPr id="5" name="Footer Placeholder 4"/>
          <p:cNvSpPr>
            <a:spLocks noGrp="1"/>
          </p:cNvSpPr>
          <p:nvPr>
            <p:ph type="ftr" sz="quarter" idx="3"/>
          </p:nvPr>
        </p:nvSpPr>
        <p:spPr>
          <a:xfrm>
            <a:off x="3124200" y="6161443"/>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nl-NL" dirty="0"/>
          </a:p>
        </p:txBody>
      </p:sp>
      <p:sp>
        <p:nvSpPr>
          <p:cNvPr id="6" name="Slide Number Placeholder 5"/>
          <p:cNvSpPr>
            <a:spLocks noGrp="1"/>
          </p:cNvSpPr>
          <p:nvPr>
            <p:ph type="sldNum" sz="quarter" idx="4"/>
          </p:nvPr>
        </p:nvSpPr>
        <p:spPr>
          <a:xfrm>
            <a:off x="6639264" y="6161443"/>
            <a:ext cx="2133600" cy="365125"/>
          </a:xfrm>
          <a:prstGeom prst="rect">
            <a:avLst/>
          </a:prstGeom>
        </p:spPr>
        <p:txBody>
          <a:bodyPr vert="horz" lIns="91440" tIns="45720" rIns="91440" bIns="45720" rtlCol="0" anchor="ctr"/>
          <a:lstStyle>
            <a:lvl1pPr algn="r">
              <a:defRPr sz="1200">
                <a:solidFill>
                  <a:schemeClr val="tx2"/>
                </a:solidFill>
              </a:defRPr>
            </a:lvl1pPr>
          </a:lstStyle>
          <a:p>
            <a:fld id="{7D4CCE0F-E5A3-4FBF-97ED-E98C36C2C76D}" type="slidenum">
              <a:rPr lang="nl-NL" smtClean="0"/>
              <a:t>‹nr.›</a:t>
            </a:fld>
            <a:endParaRPr lang="nl-NL" dirty="0"/>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2000" advClick="0" advTm="15000">
        <p:split orient="vert"/>
      </p:transition>
    </mc:Choice>
    <mc:Fallback xmlns="">
      <p:transition spd="slow" advClick="0" advTm="15000">
        <p:split orient="vert"/>
      </p:transition>
    </mc:Fallback>
  </mc:AlternateConten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764706"/>
            <a:ext cx="7772400" cy="2016224"/>
          </a:xfrm>
        </p:spPr>
        <p:txBody>
          <a:bodyPr>
            <a:normAutofit/>
          </a:bodyPr>
          <a:lstStyle/>
          <a:p>
            <a:r>
              <a:rPr lang="nl-NL" sz="6000" dirty="0" smtClean="0"/>
              <a:t>Buurthuis Elto</a:t>
            </a:r>
            <a:endParaRPr lang="nl-NL" sz="6000" dirty="0"/>
          </a:p>
        </p:txBody>
      </p:sp>
      <p:sp>
        <p:nvSpPr>
          <p:cNvPr id="3" name="Ondertitel 2"/>
          <p:cNvSpPr>
            <a:spLocks noGrp="1"/>
          </p:cNvSpPr>
          <p:nvPr>
            <p:ph type="subTitle" idx="1"/>
          </p:nvPr>
        </p:nvSpPr>
        <p:spPr>
          <a:xfrm>
            <a:off x="1331640" y="3429000"/>
            <a:ext cx="6440760" cy="2209800"/>
          </a:xfrm>
        </p:spPr>
        <p:txBody>
          <a:bodyPr>
            <a:noAutofit/>
          </a:bodyPr>
          <a:lstStyle/>
          <a:p>
            <a:r>
              <a:rPr lang="nl-NL" sz="4800" b="1" dirty="0" smtClean="0">
                <a:solidFill>
                  <a:srgbClr val="00B050"/>
                </a:solidFill>
              </a:rPr>
              <a:t>Project “Ontmoeting in het groen”</a:t>
            </a:r>
            <a:endParaRPr lang="nl-NL" sz="4800" b="1" dirty="0">
              <a:solidFill>
                <a:srgbClr val="00B050"/>
              </a:solidFill>
            </a:endParaRPr>
          </a:p>
        </p:txBody>
      </p:sp>
      <p:pic>
        <p:nvPicPr>
          <p:cNvPr id="4" name="Tai Chi - Eternal Chi - 05 - The Gentle Energy.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4327525" y="3184525"/>
            <a:ext cx="487363" cy="487363"/>
          </a:xfrm>
          <a:prstGeom prst="rect">
            <a:avLst/>
          </a:prstGeom>
        </p:spPr>
      </p:pic>
    </p:spTree>
    <p:custDataLst>
      <p:tags r:id="rId1"/>
    </p:custDataLst>
    <p:extLst>
      <p:ext uri="{BB962C8B-B14F-4D97-AF65-F5344CB8AC3E}">
        <p14:creationId xmlns:p14="http://schemas.microsoft.com/office/powerpoint/2010/main" val="2991807822"/>
      </p:ext>
    </p:extLst>
  </p:cSld>
  <p:clrMapOvr>
    <a:masterClrMapping/>
  </p:clrMapOvr>
  <mc:AlternateContent xmlns:mc="http://schemas.openxmlformats.org/markup-compatibility/2006" xmlns:p14="http://schemas.microsoft.com/office/powerpoint/2010/main">
    <mc:Choice Requires="p14">
      <p:transition spd="slow" p14:dur="2000" advClick="0" advTm="8902">
        <p:split orient="vert"/>
      </p:transition>
    </mc:Choice>
    <mc:Fallback xmlns="">
      <p:transition spd="slow" advClick="0" advTm="890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fill="hold" display="0">
                  <p:stCondLst>
                    <p:cond delay="indefinite"/>
                  </p:stCondLst>
                  <p:endCondLst>
                    <p:cond evt="onStopAudio" delay="0">
                      <p:tgtEl>
                        <p:sldTgt/>
                      </p:tgtEl>
                    </p:cond>
                  </p:endCondLst>
                </p:cTn>
                <p:tgtEl>
                  <p:spTgt spid="4"/>
                </p:tgtEl>
              </p:cMediaNode>
            </p:audio>
          </p:childTnLst>
        </p:cTn>
      </p:par>
    </p:tnLst>
    <p:bldLst>
      <p:bldP spid="2" grpId="0"/>
    </p:bldLst>
  </p:timing>
  <p:extLst>
    <p:ext uri="{E180D4A7-C9FB-4DFB-919C-405C955672EB}">
      <p14:showEvtLst xmlns:p14="http://schemas.microsoft.com/office/powerpoint/2010/main">
        <p14:playEvt time="5196"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9672" y="2204865"/>
            <a:ext cx="5832648" cy="4394102"/>
          </a:xfrm>
        </p:spPr>
      </p:pic>
      <p:sp>
        <p:nvSpPr>
          <p:cNvPr id="2" name="Titel 1"/>
          <p:cNvSpPr>
            <a:spLocks noGrp="1"/>
          </p:cNvSpPr>
          <p:nvPr>
            <p:ph type="title"/>
          </p:nvPr>
        </p:nvSpPr>
        <p:spPr/>
        <p:txBody>
          <a:bodyPr/>
          <a:lstStyle/>
          <a:p>
            <a:r>
              <a:rPr lang="nl-NL" sz="2800" dirty="0" smtClean="0"/>
              <a:t>28-01-2014.  Afd. Groenvoorziening  van gemeente heeft een handje geholpen</a:t>
            </a:r>
            <a:endParaRPr lang="nl-NL" sz="2800" dirty="0"/>
          </a:p>
        </p:txBody>
      </p:sp>
    </p:spTree>
    <p:extLst>
      <p:ext uri="{BB962C8B-B14F-4D97-AF65-F5344CB8AC3E}">
        <p14:creationId xmlns:p14="http://schemas.microsoft.com/office/powerpoint/2010/main" val="766013504"/>
      </p:ext>
    </p:extLst>
  </p:cSld>
  <p:clrMapOvr>
    <a:masterClrMapping/>
  </p:clrMapOvr>
  <mc:AlternateContent xmlns:mc="http://schemas.openxmlformats.org/markup-compatibility/2006" xmlns:p14="http://schemas.microsoft.com/office/powerpoint/2010/main">
    <mc:Choice Requires="p14">
      <p:transition spd="slow" p14:dur="2000" advClick="0" advTm="9133">
        <p:split orient="vert"/>
      </p:transition>
    </mc:Choice>
    <mc:Fallback xmlns="">
      <p:transition spd="slow" advClick="0" advTm="9133">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5696" y="2204864"/>
            <a:ext cx="5616624" cy="4212468"/>
          </a:xfrm>
        </p:spPr>
      </p:pic>
      <p:sp>
        <p:nvSpPr>
          <p:cNvPr id="2" name="Titel 1"/>
          <p:cNvSpPr>
            <a:spLocks noGrp="1"/>
          </p:cNvSpPr>
          <p:nvPr>
            <p:ph type="title"/>
          </p:nvPr>
        </p:nvSpPr>
        <p:spPr>
          <a:xfrm>
            <a:off x="688490" y="260649"/>
            <a:ext cx="7915959" cy="1584176"/>
          </a:xfrm>
        </p:spPr>
        <p:txBody>
          <a:bodyPr/>
          <a:lstStyle/>
          <a:p>
            <a:r>
              <a:rPr lang="nl-NL" sz="2400" dirty="0" smtClean="0"/>
              <a:t>13-03-2014.    Rolf Regtop onze wijkagent heeft tegels geschonken. Samen met de mannen van het toezichthoudersproject heeft hij de tegels ook gebracht op de moestuin</a:t>
            </a:r>
            <a:endParaRPr lang="nl-NL" sz="2400" dirty="0"/>
          </a:p>
        </p:txBody>
      </p:sp>
    </p:spTree>
    <p:extLst>
      <p:ext uri="{BB962C8B-B14F-4D97-AF65-F5344CB8AC3E}">
        <p14:creationId xmlns:p14="http://schemas.microsoft.com/office/powerpoint/2010/main" val="92305523"/>
      </p:ext>
    </p:extLst>
  </p:cSld>
  <p:clrMapOvr>
    <a:masterClrMapping/>
  </p:clrMapOvr>
  <mc:AlternateContent xmlns:mc="http://schemas.openxmlformats.org/markup-compatibility/2006" xmlns:p14="http://schemas.microsoft.com/office/powerpoint/2010/main">
    <mc:Choice Requires="p14">
      <p:transition spd="slow" p14:dur="2000" advClick="0" advTm="9350">
        <p:split orient="vert"/>
      </p:transition>
    </mc:Choice>
    <mc:Fallback xmlns="">
      <p:transition spd="slow" advClick="0" advTm="9350">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640" y="2276872"/>
            <a:ext cx="6192688" cy="4133067"/>
          </a:xfrm>
        </p:spPr>
      </p:pic>
      <p:sp>
        <p:nvSpPr>
          <p:cNvPr id="2" name="Titel 1"/>
          <p:cNvSpPr>
            <a:spLocks noGrp="1"/>
          </p:cNvSpPr>
          <p:nvPr>
            <p:ph type="title"/>
          </p:nvPr>
        </p:nvSpPr>
        <p:spPr/>
        <p:txBody>
          <a:bodyPr/>
          <a:lstStyle/>
          <a:p>
            <a:r>
              <a:rPr lang="nl-NL" sz="2000" dirty="0"/>
              <a:t>Z</a:t>
            </a:r>
            <a:r>
              <a:rPr lang="nl-NL" sz="2000" dirty="0" smtClean="0"/>
              <a:t>aterdag </a:t>
            </a:r>
            <a:r>
              <a:rPr lang="nl-NL" sz="2000" dirty="0"/>
              <a:t>22 maart 2014 zijn we begonnen </a:t>
            </a:r>
            <a:r>
              <a:rPr lang="nl-NL" sz="2000" dirty="0" smtClean="0"/>
              <a:t>met de grond </a:t>
            </a:r>
            <a:r>
              <a:rPr lang="nl-NL" sz="2000" dirty="0"/>
              <a:t>om te </a:t>
            </a:r>
            <a:r>
              <a:rPr lang="nl-NL" sz="2000" dirty="0" smtClean="0"/>
              <a:t>spitten</a:t>
            </a:r>
            <a:r>
              <a:rPr lang="nl-NL" sz="2000" dirty="0"/>
              <a:t> </a:t>
            </a:r>
            <a:r>
              <a:rPr lang="nl-NL" sz="2000" dirty="0" smtClean="0"/>
              <a:t>en alle afval die er nog inzat te verwijderen. Twee jongeren, Joey en Maritza hebben flink geholpen</a:t>
            </a:r>
            <a:endParaRPr lang="nl-NL" sz="2000" dirty="0"/>
          </a:p>
        </p:txBody>
      </p:sp>
    </p:spTree>
    <p:extLst>
      <p:ext uri="{BB962C8B-B14F-4D97-AF65-F5344CB8AC3E}">
        <p14:creationId xmlns:p14="http://schemas.microsoft.com/office/powerpoint/2010/main" val="4219236084"/>
      </p:ext>
    </p:extLst>
  </p:cSld>
  <p:clrMapOvr>
    <a:masterClrMapping/>
  </p:clrMapOvr>
  <mc:AlternateContent xmlns:mc="http://schemas.openxmlformats.org/markup-compatibility/2006" xmlns:p14="http://schemas.microsoft.com/office/powerpoint/2010/main">
    <mc:Choice Requires="p14">
      <p:transition spd="slow" p14:dur="2000" advClick="0" advTm="10833">
        <p:split orient="vert"/>
      </p:transition>
    </mc:Choice>
    <mc:Fallback xmlns="">
      <p:transition spd="slow" advClick="0" advTm="10833">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9672" y="2276872"/>
            <a:ext cx="5897875" cy="4423407"/>
          </a:xfrm>
        </p:spPr>
      </p:pic>
      <p:sp>
        <p:nvSpPr>
          <p:cNvPr id="2" name="Titel 1"/>
          <p:cNvSpPr>
            <a:spLocks noGrp="1"/>
          </p:cNvSpPr>
          <p:nvPr>
            <p:ph type="title"/>
          </p:nvPr>
        </p:nvSpPr>
        <p:spPr/>
        <p:txBody>
          <a:bodyPr/>
          <a:lstStyle/>
          <a:p>
            <a:r>
              <a:rPr lang="nl-NL" sz="2800" dirty="0" smtClean="0"/>
              <a:t>01-04-2014.   Hebben we een hekwerk geplaatst.               Op de kop getikt via Flessenpost</a:t>
            </a:r>
            <a:endParaRPr lang="nl-NL" sz="2800" dirty="0"/>
          </a:p>
        </p:txBody>
      </p:sp>
    </p:spTree>
    <p:extLst>
      <p:ext uri="{BB962C8B-B14F-4D97-AF65-F5344CB8AC3E}">
        <p14:creationId xmlns:p14="http://schemas.microsoft.com/office/powerpoint/2010/main" val="1763342906"/>
      </p:ext>
    </p:extLst>
  </p:cSld>
  <p:clrMapOvr>
    <a:masterClrMapping/>
  </p:clrMapOvr>
  <mc:AlternateContent xmlns:mc="http://schemas.openxmlformats.org/markup-compatibility/2006" xmlns:p14="http://schemas.microsoft.com/office/powerpoint/2010/main">
    <mc:Choice Requires="p14">
      <p:transition spd="slow" p14:dur="2000" advClick="0" advTm="8624">
        <p:split orient="vert"/>
      </p:transition>
    </mc:Choice>
    <mc:Fallback xmlns="">
      <p:transition spd="slow" advClick="0" advTm="8624">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7664" y="2204864"/>
            <a:ext cx="6048672" cy="4536504"/>
          </a:xfrm>
        </p:spPr>
      </p:pic>
      <p:sp>
        <p:nvSpPr>
          <p:cNvPr id="2" name="Titel 1"/>
          <p:cNvSpPr>
            <a:spLocks noGrp="1"/>
          </p:cNvSpPr>
          <p:nvPr>
            <p:ph type="title"/>
          </p:nvPr>
        </p:nvSpPr>
        <p:spPr>
          <a:xfrm>
            <a:off x="688491" y="764704"/>
            <a:ext cx="7756263" cy="936104"/>
          </a:xfrm>
        </p:spPr>
        <p:txBody>
          <a:bodyPr/>
          <a:lstStyle/>
          <a:p>
            <a:r>
              <a:rPr lang="nl-NL" sz="2800" dirty="0" smtClean="0"/>
              <a:t>02-05-2014. Teelaarde voor de moestuin</a:t>
            </a:r>
            <a:endParaRPr lang="nl-NL" sz="2800" dirty="0"/>
          </a:p>
        </p:txBody>
      </p:sp>
    </p:spTree>
    <p:extLst>
      <p:ext uri="{BB962C8B-B14F-4D97-AF65-F5344CB8AC3E}">
        <p14:creationId xmlns:p14="http://schemas.microsoft.com/office/powerpoint/2010/main" val="1111266447"/>
      </p:ext>
    </p:extLst>
  </p:cSld>
  <p:clrMapOvr>
    <a:masterClrMapping/>
  </p:clrMapOvr>
  <mc:AlternateContent xmlns:mc="http://schemas.openxmlformats.org/markup-compatibility/2006" xmlns:p14="http://schemas.microsoft.com/office/powerpoint/2010/main">
    <mc:Choice Requires="p14">
      <p:transition spd="slow" p14:dur="2000" advClick="0" advTm="9286">
        <p:split orient="vert"/>
      </p:transition>
    </mc:Choice>
    <mc:Fallback xmlns="">
      <p:transition spd="slow" advClick="0" advTm="9286">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6493" y="2247901"/>
            <a:ext cx="5171017" cy="3878263"/>
          </a:xfrm>
        </p:spPr>
      </p:pic>
      <p:sp>
        <p:nvSpPr>
          <p:cNvPr id="2" name="Titel 1"/>
          <p:cNvSpPr>
            <a:spLocks noGrp="1"/>
          </p:cNvSpPr>
          <p:nvPr>
            <p:ph type="title"/>
          </p:nvPr>
        </p:nvSpPr>
        <p:spPr/>
        <p:txBody>
          <a:bodyPr/>
          <a:lstStyle/>
          <a:p>
            <a:r>
              <a:rPr lang="nl-NL" sz="2800" dirty="0" smtClean="0"/>
              <a:t>02-05-2014.  En maar kruien. Er gaan nogal wat kruiwagens vol uit twee kuub</a:t>
            </a:r>
            <a:endParaRPr lang="nl-NL" sz="2800" dirty="0"/>
          </a:p>
        </p:txBody>
      </p:sp>
    </p:spTree>
    <p:extLst>
      <p:ext uri="{BB962C8B-B14F-4D97-AF65-F5344CB8AC3E}">
        <p14:creationId xmlns:p14="http://schemas.microsoft.com/office/powerpoint/2010/main" val="3981182100"/>
      </p:ext>
    </p:extLst>
  </p:cSld>
  <p:clrMapOvr>
    <a:masterClrMapping/>
  </p:clrMapOvr>
  <mc:AlternateContent xmlns:mc="http://schemas.openxmlformats.org/markup-compatibility/2006" xmlns:p14="http://schemas.microsoft.com/office/powerpoint/2010/main">
    <mc:Choice Requires="p14">
      <p:transition spd="slow" p14:dur="2000" advClick="0" advTm="8926">
        <p:split orient="vert"/>
      </p:transition>
    </mc:Choice>
    <mc:Fallback xmlns="">
      <p:transition spd="slow" advClick="0" advTm="8926">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6493" y="2247901"/>
            <a:ext cx="5171017" cy="3878263"/>
          </a:xfrm>
        </p:spPr>
      </p:pic>
      <p:sp>
        <p:nvSpPr>
          <p:cNvPr id="2" name="Titel 1"/>
          <p:cNvSpPr>
            <a:spLocks noGrp="1"/>
          </p:cNvSpPr>
          <p:nvPr>
            <p:ph type="title"/>
          </p:nvPr>
        </p:nvSpPr>
        <p:spPr/>
        <p:txBody>
          <a:bodyPr/>
          <a:lstStyle/>
          <a:p>
            <a:r>
              <a:rPr lang="nl-NL" sz="2800" dirty="0" smtClean="0"/>
              <a:t>14-05-2014. De blokhut voor het gereedschap  wordt opgebouwd en geschilderd</a:t>
            </a:r>
            <a:endParaRPr lang="nl-NL" sz="2800" dirty="0"/>
          </a:p>
        </p:txBody>
      </p:sp>
    </p:spTree>
    <p:extLst>
      <p:ext uri="{BB962C8B-B14F-4D97-AF65-F5344CB8AC3E}">
        <p14:creationId xmlns:p14="http://schemas.microsoft.com/office/powerpoint/2010/main" val="2415850362"/>
      </p:ext>
    </p:extLst>
  </p:cSld>
  <p:clrMapOvr>
    <a:masterClrMapping/>
  </p:clrMapOvr>
  <mc:AlternateContent xmlns:mc="http://schemas.openxmlformats.org/markup-compatibility/2006" xmlns:p14="http://schemas.microsoft.com/office/powerpoint/2010/main">
    <mc:Choice Requires="p14">
      <p:transition spd="slow" p14:dur="2000" advClick="0" advTm="9243">
        <p:split orient="vert"/>
      </p:transition>
    </mc:Choice>
    <mc:Fallback xmlns="">
      <p:transition spd="slow" advClick="0" advTm="9243">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6493" y="2247901"/>
            <a:ext cx="5171017" cy="3878263"/>
          </a:xfrm>
        </p:spPr>
      </p:pic>
      <p:sp>
        <p:nvSpPr>
          <p:cNvPr id="2" name="Titel 1"/>
          <p:cNvSpPr>
            <a:spLocks noGrp="1"/>
          </p:cNvSpPr>
          <p:nvPr>
            <p:ph type="title"/>
          </p:nvPr>
        </p:nvSpPr>
        <p:spPr/>
        <p:txBody>
          <a:bodyPr/>
          <a:lstStyle/>
          <a:p>
            <a:r>
              <a:rPr lang="nl-NL" sz="2800" dirty="0" smtClean="0"/>
              <a:t>15-06-2014. De eerste oogst</a:t>
            </a:r>
            <a:endParaRPr lang="nl-NL" sz="2800" dirty="0"/>
          </a:p>
        </p:txBody>
      </p:sp>
    </p:spTree>
    <p:extLst>
      <p:ext uri="{BB962C8B-B14F-4D97-AF65-F5344CB8AC3E}">
        <p14:creationId xmlns:p14="http://schemas.microsoft.com/office/powerpoint/2010/main" val="3006815438"/>
      </p:ext>
    </p:extLst>
  </p:cSld>
  <p:clrMapOvr>
    <a:masterClrMapping/>
  </p:clrMapOvr>
  <mc:AlternateContent xmlns:mc="http://schemas.openxmlformats.org/markup-compatibility/2006" xmlns:p14="http://schemas.microsoft.com/office/powerpoint/2010/main">
    <mc:Choice Requires="p14">
      <p:transition spd="slow" p14:dur="2000" advClick="0" advTm="8812">
        <p:split orient="vert"/>
      </p:transition>
    </mc:Choice>
    <mc:Fallback xmlns="">
      <p:transition spd="slow" advClick="0" advTm="8812">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6493" y="2247901"/>
            <a:ext cx="5171017" cy="3878263"/>
          </a:xfrm>
        </p:spPr>
      </p:pic>
      <p:sp>
        <p:nvSpPr>
          <p:cNvPr id="2" name="Titel 1"/>
          <p:cNvSpPr>
            <a:spLocks noGrp="1"/>
          </p:cNvSpPr>
          <p:nvPr>
            <p:ph type="title"/>
          </p:nvPr>
        </p:nvSpPr>
        <p:spPr/>
        <p:txBody>
          <a:bodyPr/>
          <a:lstStyle/>
          <a:p>
            <a:r>
              <a:rPr lang="nl-NL" sz="2800" dirty="0" smtClean="0"/>
              <a:t>19-05-2014. Ook de kinderen worden niet vergeten en mogen zelf een moestuintje aanleggen in een bak</a:t>
            </a:r>
            <a:endParaRPr lang="nl-NL" sz="2800" dirty="0"/>
          </a:p>
        </p:txBody>
      </p:sp>
    </p:spTree>
    <p:extLst>
      <p:ext uri="{BB962C8B-B14F-4D97-AF65-F5344CB8AC3E}">
        <p14:creationId xmlns:p14="http://schemas.microsoft.com/office/powerpoint/2010/main" val="3550465276"/>
      </p:ext>
    </p:extLst>
  </p:cSld>
  <p:clrMapOvr>
    <a:masterClrMapping/>
  </p:clrMapOvr>
  <mc:AlternateContent xmlns:mc="http://schemas.openxmlformats.org/markup-compatibility/2006" xmlns:p14="http://schemas.microsoft.com/office/powerpoint/2010/main">
    <mc:Choice Requires="p14">
      <p:transition spd="slow" p14:dur="2000" advClick="0" advTm="8832">
        <p:split orient="vert"/>
      </p:transition>
    </mc:Choice>
    <mc:Fallback xmlns="">
      <p:transition spd="slow" advClick="0" advTm="8832">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9672" y="2276872"/>
            <a:ext cx="5897875" cy="4423407"/>
          </a:xfrm>
        </p:spPr>
      </p:pic>
      <p:sp>
        <p:nvSpPr>
          <p:cNvPr id="2" name="Titel 1"/>
          <p:cNvSpPr>
            <a:spLocks noGrp="1"/>
          </p:cNvSpPr>
          <p:nvPr>
            <p:ph type="title"/>
          </p:nvPr>
        </p:nvSpPr>
        <p:spPr/>
        <p:txBody>
          <a:bodyPr/>
          <a:lstStyle/>
          <a:p>
            <a:r>
              <a:rPr lang="nl-NL" sz="2800" dirty="0" smtClean="0"/>
              <a:t>21-05-2014 De mannen druk aan het voorbereiden voor de nieuwe/oude bestrating uit de Beatrixstraat</a:t>
            </a:r>
            <a:endParaRPr lang="nl-NL" sz="2800" dirty="0"/>
          </a:p>
        </p:txBody>
      </p:sp>
    </p:spTree>
    <p:extLst>
      <p:ext uri="{BB962C8B-B14F-4D97-AF65-F5344CB8AC3E}">
        <p14:creationId xmlns:p14="http://schemas.microsoft.com/office/powerpoint/2010/main" val="2448140129"/>
      </p:ext>
    </p:extLst>
  </p:cSld>
  <p:clrMapOvr>
    <a:masterClrMapping/>
  </p:clrMapOvr>
  <mc:AlternateContent xmlns:mc="http://schemas.openxmlformats.org/markup-compatibility/2006" xmlns:p14="http://schemas.microsoft.com/office/powerpoint/2010/main">
    <mc:Choice Requires="p14">
      <p:transition spd="slow" p14:dur="2000" advClick="0" advTm="9900">
        <p:split orient="vert"/>
      </p:transition>
    </mc:Choice>
    <mc:Fallback xmlns="">
      <p:transition spd="slow" advClick="0" advTm="9900">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692697"/>
            <a:ext cx="7848872" cy="5472608"/>
          </a:xfrm>
        </p:spPr>
      </p:pic>
      <p:sp>
        <p:nvSpPr>
          <p:cNvPr id="2" name="Titel 1"/>
          <p:cNvSpPr>
            <a:spLocks noGrp="1"/>
          </p:cNvSpPr>
          <p:nvPr>
            <p:ph type="title"/>
          </p:nvPr>
        </p:nvSpPr>
        <p:spPr/>
        <p:txBody>
          <a:bodyPr/>
          <a:lstStyle/>
          <a:p>
            <a:endParaRPr lang="nl-NL" dirty="0"/>
          </a:p>
        </p:txBody>
      </p:sp>
    </p:spTree>
    <p:extLst>
      <p:ext uri="{BB962C8B-B14F-4D97-AF65-F5344CB8AC3E}">
        <p14:creationId xmlns:p14="http://schemas.microsoft.com/office/powerpoint/2010/main" val="2034407372"/>
      </p:ext>
    </p:extLst>
  </p:cSld>
  <p:clrMapOvr>
    <a:masterClrMapping/>
  </p:clrMapOvr>
  <mc:AlternateContent xmlns:mc="http://schemas.openxmlformats.org/markup-compatibility/2006" xmlns:p14="http://schemas.microsoft.com/office/powerpoint/2010/main">
    <mc:Choice Requires="p14">
      <p:transition spd="slow" p14:dur="2000" advClick="0" advTm="10594">
        <p:split orient="vert"/>
      </p:transition>
    </mc:Choice>
    <mc:Fallback xmlns="">
      <p:transition spd="slow" advClick="0" advTm="10594">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3688" y="2276872"/>
            <a:ext cx="5688632" cy="4266474"/>
          </a:xfrm>
        </p:spPr>
      </p:pic>
      <p:sp>
        <p:nvSpPr>
          <p:cNvPr id="2" name="Titel 1"/>
          <p:cNvSpPr>
            <a:spLocks noGrp="1"/>
          </p:cNvSpPr>
          <p:nvPr>
            <p:ph type="title"/>
          </p:nvPr>
        </p:nvSpPr>
        <p:spPr/>
        <p:txBody>
          <a:bodyPr/>
          <a:lstStyle/>
          <a:p>
            <a:r>
              <a:rPr lang="nl-NL" sz="2800" dirty="0" smtClean="0"/>
              <a:t>15-06-2014. Joey en Maritza aan het sla oogsten voordat het in het zaad schiet.</a:t>
            </a:r>
            <a:endParaRPr lang="nl-NL" sz="2800" dirty="0"/>
          </a:p>
        </p:txBody>
      </p:sp>
    </p:spTree>
    <p:extLst>
      <p:ext uri="{BB962C8B-B14F-4D97-AF65-F5344CB8AC3E}">
        <p14:creationId xmlns:p14="http://schemas.microsoft.com/office/powerpoint/2010/main" val="1069954736"/>
      </p:ext>
    </p:extLst>
  </p:cSld>
  <p:clrMapOvr>
    <a:masterClrMapping/>
  </p:clrMapOvr>
  <mc:AlternateContent xmlns:mc="http://schemas.openxmlformats.org/markup-compatibility/2006" xmlns:p14="http://schemas.microsoft.com/office/powerpoint/2010/main">
    <mc:Choice Requires="p14">
      <p:transition spd="slow" p14:dur="2000" advClick="0" advTm="9290">
        <p:split orient="vert"/>
      </p:transition>
    </mc:Choice>
    <mc:Fallback xmlns="">
      <p:transition spd="slow" advClick="0" advTm="9290">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47664" y="2276872"/>
            <a:ext cx="5993469" cy="4439929"/>
          </a:xfrm>
        </p:spPr>
      </p:pic>
      <p:sp>
        <p:nvSpPr>
          <p:cNvPr id="2" name="Titel 1"/>
          <p:cNvSpPr>
            <a:spLocks noGrp="1"/>
          </p:cNvSpPr>
          <p:nvPr>
            <p:ph type="title"/>
          </p:nvPr>
        </p:nvSpPr>
        <p:spPr/>
        <p:txBody>
          <a:bodyPr/>
          <a:lstStyle/>
          <a:p>
            <a:r>
              <a:rPr lang="nl-NL" sz="2800" dirty="0" smtClean="0"/>
              <a:t>15-06-2014. De sla hebben ze uitgedeeld aan ouderen in de buurt</a:t>
            </a:r>
            <a:endParaRPr lang="nl-NL" sz="2800" dirty="0"/>
          </a:p>
        </p:txBody>
      </p:sp>
    </p:spTree>
    <p:extLst>
      <p:ext uri="{BB962C8B-B14F-4D97-AF65-F5344CB8AC3E}">
        <p14:creationId xmlns:p14="http://schemas.microsoft.com/office/powerpoint/2010/main" val="2383041795"/>
      </p:ext>
    </p:extLst>
  </p:cSld>
  <p:clrMapOvr>
    <a:masterClrMapping/>
  </p:clrMapOvr>
  <mc:AlternateContent xmlns:mc="http://schemas.openxmlformats.org/markup-compatibility/2006" xmlns:p14="http://schemas.microsoft.com/office/powerpoint/2010/main">
    <mc:Choice Requires="p14">
      <p:transition spd="slow" p14:dur="2000" advClick="0" advTm="8880">
        <p:split orient="vert"/>
      </p:transition>
    </mc:Choice>
    <mc:Fallback xmlns="">
      <p:transition spd="slow" advClick="0" advTm="8880">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7664" y="2132856"/>
            <a:ext cx="5969885" cy="4477414"/>
          </a:xfrm>
        </p:spPr>
      </p:pic>
      <p:sp>
        <p:nvSpPr>
          <p:cNvPr id="3" name="Titel 2"/>
          <p:cNvSpPr>
            <a:spLocks noGrp="1"/>
          </p:cNvSpPr>
          <p:nvPr>
            <p:ph type="title"/>
          </p:nvPr>
        </p:nvSpPr>
        <p:spPr/>
        <p:txBody>
          <a:bodyPr/>
          <a:lstStyle/>
          <a:p>
            <a:r>
              <a:rPr lang="nl-NL" sz="2800" dirty="0" smtClean="0"/>
              <a:t>16-06-2014. Carl van der Zandt (85 jaar) maakt een aanvang met het straten. Jasper Boon en Marco </a:t>
            </a:r>
            <a:r>
              <a:rPr lang="nl-NL" sz="2800" dirty="0"/>
              <a:t>W</a:t>
            </a:r>
            <a:r>
              <a:rPr lang="nl-NL" sz="2800" dirty="0" smtClean="0"/>
              <a:t>oort opperen</a:t>
            </a:r>
            <a:endParaRPr lang="nl-NL" sz="2800" dirty="0"/>
          </a:p>
        </p:txBody>
      </p:sp>
    </p:spTree>
    <p:extLst>
      <p:ext uri="{BB962C8B-B14F-4D97-AF65-F5344CB8AC3E}">
        <p14:creationId xmlns:p14="http://schemas.microsoft.com/office/powerpoint/2010/main" val="2889426643"/>
      </p:ext>
    </p:extLst>
  </p:cSld>
  <p:clrMapOvr>
    <a:masterClrMapping/>
  </p:clrMapOvr>
  <mc:AlternateContent xmlns:mc="http://schemas.openxmlformats.org/markup-compatibility/2006" xmlns:p14="http://schemas.microsoft.com/office/powerpoint/2010/main">
    <mc:Choice Requires="p14">
      <p:transition spd="slow" p14:dur="2000" advClick="0" advTm="10356">
        <p:split orient="vert"/>
      </p:transition>
    </mc:Choice>
    <mc:Fallback xmlns="">
      <p:transition spd="slow" advClick="0" advTm="10356">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71800" y="2204865"/>
            <a:ext cx="3888432" cy="4525963"/>
          </a:xfrm>
        </p:spPr>
      </p:pic>
      <p:sp>
        <p:nvSpPr>
          <p:cNvPr id="2" name="Titel 1"/>
          <p:cNvSpPr>
            <a:spLocks noGrp="1"/>
          </p:cNvSpPr>
          <p:nvPr>
            <p:ph type="title"/>
          </p:nvPr>
        </p:nvSpPr>
        <p:spPr/>
        <p:txBody>
          <a:bodyPr/>
          <a:lstStyle/>
          <a:p>
            <a:r>
              <a:rPr lang="nl-NL" sz="2800" dirty="0" smtClean="0"/>
              <a:t>25-06-2014. Onze ome Jan Smit aan het straten.      Wat een kei is die man ook </a:t>
            </a:r>
            <a:endParaRPr lang="nl-NL" sz="2800" dirty="0"/>
          </a:p>
        </p:txBody>
      </p:sp>
    </p:spTree>
    <p:extLst>
      <p:ext uri="{BB962C8B-B14F-4D97-AF65-F5344CB8AC3E}">
        <p14:creationId xmlns:p14="http://schemas.microsoft.com/office/powerpoint/2010/main" val="878245445"/>
      </p:ext>
    </p:extLst>
  </p:cSld>
  <p:clrMapOvr>
    <a:masterClrMapping/>
  </p:clrMapOvr>
  <mc:AlternateContent xmlns:mc="http://schemas.openxmlformats.org/markup-compatibility/2006" xmlns:p14="http://schemas.microsoft.com/office/powerpoint/2010/main">
    <mc:Choice Requires="p14">
      <p:transition spd="slow" p14:dur="2000" advClick="0" advTm="9134">
        <p:split orient="vert"/>
      </p:transition>
    </mc:Choice>
    <mc:Fallback xmlns="">
      <p:transition spd="slow" advClick="0" advTm="9134">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64194" y="2247901"/>
            <a:ext cx="5815615" cy="3878263"/>
          </a:xfrm>
        </p:spPr>
      </p:pic>
      <p:sp>
        <p:nvSpPr>
          <p:cNvPr id="2" name="Titel 1"/>
          <p:cNvSpPr>
            <a:spLocks noGrp="1"/>
          </p:cNvSpPr>
          <p:nvPr>
            <p:ph type="title"/>
          </p:nvPr>
        </p:nvSpPr>
        <p:spPr/>
        <p:txBody>
          <a:bodyPr/>
          <a:lstStyle/>
          <a:p>
            <a:r>
              <a:rPr lang="nl-NL" sz="2400" dirty="0" smtClean="0"/>
              <a:t>25-06-2014.  En dan nog Jan Duit oud Tuindorper en FB piraat. Aan het schilderen met de blokhut en hij doneert ook nog spulletjes voor de kinderen</a:t>
            </a:r>
            <a:endParaRPr lang="nl-NL" sz="2400" dirty="0"/>
          </a:p>
        </p:txBody>
      </p:sp>
    </p:spTree>
    <p:extLst>
      <p:ext uri="{BB962C8B-B14F-4D97-AF65-F5344CB8AC3E}">
        <p14:creationId xmlns:p14="http://schemas.microsoft.com/office/powerpoint/2010/main" val="2189975792"/>
      </p:ext>
    </p:extLst>
  </p:cSld>
  <p:clrMapOvr>
    <a:masterClrMapping/>
  </p:clrMapOvr>
  <mc:AlternateContent xmlns:mc="http://schemas.openxmlformats.org/markup-compatibility/2006" xmlns:p14="http://schemas.microsoft.com/office/powerpoint/2010/main">
    <mc:Choice Requires="p14">
      <p:transition spd="slow" p14:dur="2000" advClick="0" advTm="8739">
        <p:split orient="vert"/>
      </p:transition>
    </mc:Choice>
    <mc:Fallback xmlns="">
      <p:transition spd="slow" advClick="0" advTm="8739">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64194" y="2247901"/>
            <a:ext cx="5815615" cy="3878263"/>
          </a:xfrm>
        </p:spPr>
      </p:pic>
      <p:sp>
        <p:nvSpPr>
          <p:cNvPr id="2" name="Titel 1"/>
          <p:cNvSpPr>
            <a:spLocks noGrp="1"/>
          </p:cNvSpPr>
          <p:nvPr>
            <p:ph type="title"/>
          </p:nvPr>
        </p:nvSpPr>
        <p:spPr/>
        <p:txBody>
          <a:bodyPr/>
          <a:lstStyle/>
          <a:p>
            <a:r>
              <a:rPr lang="nl-NL" sz="2800" dirty="0" smtClean="0"/>
              <a:t>25-06-2014. Woensdagmiddag, het was echt een drukte op de tuin. Kinderen, oma’s en buren gezellig met elkaar aan het werk</a:t>
            </a:r>
            <a:endParaRPr lang="nl-NL" sz="2800" dirty="0"/>
          </a:p>
        </p:txBody>
      </p:sp>
    </p:spTree>
    <p:extLst>
      <p:ext uri="{BB962C8B-B14F-4D97-AF65-F5344CB8AC3E}">
        <p14:creationId xmlns:p14="http://schemas.microsoft.com/office/powerpoint/2010/main" val="1489618797"/>
      </p:ext>
    </p:extLst>
  </p:cSld>
  <p:clrMapOvr>
    <a:masterClrMapping/>
  </p:clrMapOvr>
  <mc:AlternateContent xmlns:mc="http://schemas.openxmlformats.org/markup-compatibility/2006" xmlns:p14="http://schemas.microsoft.com/office/powerpoint/2010/main">
    <mc:Choice Requires="p14">
      <p:transition spd="slow" p14:dur="2000" advClick="0" advTm="8861">
        <p:split orient="vert"/>
      </p:transition>
    </mc:Choice>
    <mc:Fallback xmlns="">
      <p:transition spd="slow" advClick="0" advTm="8861">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03813" y="2247901"/>
            <a:ext cx="3536377" cy="3878263"/>
          </a:xfrm>
        </p:spPr>
      </p:pic>
      <p:sp>
        <p:nvSpPr>
          <p:cNvPr id="2" name="Titel 1"/>
          <p:cNvSpPr>
            <a:spLocks noGrp="1"/>
          </p:cNvSpPr>
          <p:nvPr>
            <p:ph type="title"/>
          </p:nvPr>
        </p:nvSpPr>
        <p:spPr/>
        <p:txBody>
          <a:bodyPr/>
          <a:lstStyle/>
          <a:p>
            <a:r>
              <a:rPr lang="nl-NL" sz="2400" dirty="0" smtClean="0"/>
              <a:t>25-06-2014. De groente in de kinderbakken groeit snel. Ook het aantal buren die meedoen wordt steeds groter. Tijd voor nog een moestuin?</a:t>
            </a:r>
            <a:endParaRPr lang="nl-NL" sz="2400" dirty="0"/>
          </a:p>
        </p:txBody>
      </p:sp>
    </p:spTree>
    <p:extLst>
      <p:ext uri="{BB962C8B-B14F-4D97-AF65-F5344CB8AC3E}">
        <p14:creationId xmlns:p14="http://schemas.microsoft.com/office/powerpoint/2010/main" val="2189875823"/>
      </p:ext>
    </p:extLst>
  </p:cSld>
  <p:clrMapOvr>
    <a:masterClrMapping/>
  </p:clrMapOvr>
  <mc:AlternateContent xmlns:mc="http://schemas.openxmlformats.org/markup-compatibility/2006" xmlns:p14="http://schemas.microsoft.com/office/powerpoint/2010/main">
    <mc:Choice Requires="p14">
      <p:transition spd="slow" p14:dur="2000" advClick="0" advTm="9118">
        <p:split orient="vert"/>
      </p:transition>
    </mc:Choice>
    <mc:Fallback xmlns="">
      <p:transition spd="slow" advClick="0" advTm="9118">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3600" y="2358231"/>
            <a:ext cx="4876800" cy="3657600"/>
          </a:xfrm>
        </p:spPr>
      </p:pic>
      <p:sp>
        <p:nvSpPr>
          <p:cNvPr id="3" name="Titel 2"/>
          <p:cNvSpPr>
            <a:spLocks noGrp="1"/>
          </p:cNvSpPr>
          <p:nvPr>
            <p:ph type="title"/>
          </p:nvPr>
        </p:nvSpPr>
        <p:spPr/>
        <p:txBody>
          <a:bodyPr/>
          <a:lstStyle/>
          <a:p>
            <a:r>
              <a:rPr lang="nl-NL" sz="2800" dirty="0" smtClean="0"/>
              <a:t>Heerlijk al die biologische groenten en fruit</a:t>
            </a:r>
            <a:endParaRPr lang="nl-NL" sz="2800" dirty="0"/>
          </a:p>
        </p:txBody>
      </p:sp>
    </p:spTree>
    <p:extLst>
      <p:ext uri="{BB962C8B-B14F-4D97-AF65-F5344CB8AC3E}">
        <p14:creationId xmlns:p14="http://schemas.microsoft.com/office/powerpoint/2010/main" val="252056332"/>
      </p:ext>
    </p:extLst>
  </p:cSld>
  <p:clrMapOvr>
    <a:masterClrMapping/>
  </p:clrMapOvr>
  <mc:AlternateContent xmlns:mc="http://schemas.openxmlformats.org/markup-compatibility/2006" xmlns:p14="http://schemas.microsoft.com/office/powerpoint/2010/main">
    <mc:Choice Requires="p14">
      <p:transition spd="slow" p14:dur="2000" advClick="0" advTm="8728">
        <p:split orient="vert"/>
      </p:transition>
    </mc:Choice>
    <mc:Fallback xmlns="">
      <p:transition spd="slow" advClick="0" advTm="8728">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6491" y="2247900"/>
            <a:ext cx="5171017" cy="3878263"/>
          </a:xfrm>
        </p:spPr>
      </p:pic>
      <p:sp>
        <p:nvSpPr>
          <p:cNvPr id="3" name="Titel 2"/>
          <p:cNvSpPr>
            <a:spLocks noGrp="1"/>
          </p:cNvSpPr>
          <p:nvPr>
            <p:ph type="title"/>
          </p:nvPr>
        </p:nvSpPr>
        <p:spPr>
          <a:xfrm>
            <a:off x="688491" y="260648"/>
            <a:ext cx="7756263" cy="1363759"/>
          </a:xfrm>
        </p:spPr>
        <p:txBody>
          <a:bodyPr/>
          <a:lstStyle/>
          <a:p>
            <a:r>
              <a:rPr lang="nl-NL" sz="2800" dirty="0" smtClean="0"/>
              <a:t>25-07-2014. Vincent, een buurman uit de Irisstraat heeft nog wat stro voor ons insektenhotel. Geschonken door Tuincentrum Den Helder</a:t>
            </a:r>
            <a:endParaRPr lang="nl-NL" sz="2800" dirty="0"/>
          </a:p>
        </p:txBody>
      </p:sp>
    </p:spTree>
    <p:extLst>
      <p:ext uri="{BB962C8B-B14F-4D97-AF65-F5344CB8AC3E}">
        <p14:creationId xmlns:p14="http://schemas.microsoft.com/office/powerpoint/2010/main" val="4241067551"/>
      </p:ext>
    </p:extLst>
  </p:cSld>
  <p:clrMapOvr>
    <a:masterClrMapping/>
  </p:clrMapOvr>
  <mc:AlternateContent xmlns:mc="http://schemas.openxmlformats.org/markup-compatibility/2006" xmlns:p14="http://schemas.microsoft.com/office/powerpoint/2010/main">
    <mc:Choice Requires="p14">
      <p:transition spd="slow" p14:dur="2000" advClick="0" advTm="9351">
        <p:split orient="vert"/>
      </p:transition>
    </mc:Choice>
    <mc:Fallback xmlns="">
      <p:transition spd="slow" advClick="0" advTm="9351">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6491" y="2247900"/>
            <a:ext cx="5171017" cy="3878263"/>
          </a:xfrm>
        </p:spPr>
      </p:pic>
      <p:sp>
        <p:nvSpPr>
          <p:cNvPr id="3" name="Titel 2"/>
          <p:cNvSpPr>
            <a:spLocks noGrp="1"/>
          </p:cNvSpPr>
          <p:nvPr>
            <p:ph type="title"/>
          </p:nvPr>
        </p:nvSpPr>
        <p:spPr/>
        <p:txBody>
          <a:bodyPr/>
          <a:lstStyle/>
          <a:p>
            <a:r>
              <a:rPr lang="nl-NL" sz="3200" dirty="0" smtClean="0"/>
              <a:t>17-07-2014. Er word hard gewerkt op de tuin</a:t>
            </a:r>
            <a:endParaRPr lang="nl-NL" sz="3200" dirty="0"/>
          </a:p>
        </p:txBody>
      </p:sp>
    </p:spTree>
    <p:extLst>
      <p:ext uri="{BB962C8B-B14F-4D97-AF65-F5344CB8AC3E}">
        <p14:creationId xmlns:p14="http://schemas.microsoft.com/office/powerpoint/2010/main" val="3385688829"/>
      </p:ext>
    </p:extLst>
  </p:cSld>
  <p:clrMapOvr>
    <a:masterClrMapping/>
  </p:clrMapOvr>
  <mc:AlternateContent xmlns:mc="http://schemas.openxmlformats.org/markup-compatibility/2006" xmlns:p14="http://schemas.microsoft.com/office/powerpoint/2010/main">
    <mc:Choice Requires="p14">
      <p:transition spd="slow" p14:dur="2000" advClick="0" advTm="9023">
        <p:split orient="vert"/>
      </p:transition>
    </mc:Choice>
    <mc:Fallback xmlns="">
      <p:transition spd="slow" advClick="0" advTm="9023">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539553" y="2132856"/>
            <a:ext cx="7905202" cy="4680520"/>
          </a:xfrm>
        </p:spPr>
        <p:txBody>
          <a:bodyPr>
            <a:normAutofit/>
          </a:bodyPr>
          <a:lstStyle/>
          <a:p>
            <a:r>
              <a:rPr lang="nl-NL" dirty="0"/>
              <a:t>Wij zijn bezig met een project op te </a:t>
            </a:r>
            <a:r>
              <a:rPr lang="nl-NL" dirty="0" smtClean="0"/>
              <a:t>zetten </a:t>
            </a:r>
            <a:r>
              <a:rPr lang="nl-NL" dirty="0"/>
              <a:t>om onze wijk “Tuindorp” ook weer een echt Tuindorp te laten worden. </a:t>
            </a:r>
            <a:endParaRPr lang="nl-NL" dirty="0" smtClean="0"/>
          </a:p>
          <a:p>
            <a:endParaRPr lang="nl-NL" dirty="0"/>
          </a:p>
          <a:p>
            <a:pPr marL="0" indent="0">
              <a:buNone/>
            </a:pPr>
            <a:endParaRPr lang="nl-NL" dirty="0" smtClean="0"/>
          </a:p>
          <a:p>
            <a:endParaRPr lang="nl-NL" dirty="0"/>
          </a:p>
          <a:p>
            <a:r>
              <a:rPr lang="nl-NL" dirty="0" smtClean="0"/>
              <a:t>Wij </a:t>
            </a:r>
            <a:r>
              <a:rPr lang="nl-NL" dirty="0"/>
              <a:t>zijn begonnen met het aanleggen van een moestuin op een stuk gemeente grond. Dit stuk grond was in de loop der jaren een dump plek geworden. </a:t>
            </a:r>
          </a:p>
        </p:txBody>
      </p:sp>
      <p:sp>
        <p:nvSpPr>
          <p:cNvPr id="3" name="Titel 2"/>
          <p:cNvSpPr>
            <a:spLocks noGrp="1"/>
          </p:cNvSpPr>
          <p:nvPr>
            <p:ph type="title"/>
          </p:nvPr>
        </p:nvSpPr>
        <p:spPr>
          <a:xfrm>
            <a:off x="688491" y="570157"/>
            <a:ext cx="7756263" cy="338563"/>
          </a:xfrm>
        </p:spPr>
        <p:txBody>
          <a:bodyPr/>
          <a:lstStyle/>
          <a:p>
            <a:r>
              <a:rPr lang="nl-NL" sz="2400" dirty="0" smtClean="0"/>
              <a:t>Ontmoeting in het groen.</a:t>
            </a:r>
            <a:endParaRPr lang="nl-NL" sz="2400" dirty="0"/>
          </a:p>
        </p:txBody>
      </p:sp>
    </p:spTree>
    <p:extLst>
      <p:ext uri="{BB962C8B-B14F-4D97-AF65-F5344CB8AC3E}">
        <p14:creationId xmlns:p14="http://schemas.microsoft.com/office/powerpoint/2010/main" val="1958574937"/>
      </p:ext>
    </p:extLst>
  </p:cSld>
  <p:clrMapOvr>
    <a:masterClrMapping/>
  </p:clrMapOvr>
  <mc:AlternateContent xmlns:mc="http://schemas.openxmlformats.org/markup-compatibility/2006" xmlns:p14="http://schemas.microsoft.com/office/powerpoint/2010/main">
    <mc:Choice Requires="p14">
      <p:transition spd="slow" p14:dur="2000" advClick="0" advTm="16277">
        <p:split orient="vert"/>
      </p:transition>
    </mc:Choice>
    <mc:Fallback xmlns="">
      <p:transition spd="slow" advClick="0" advTm="16277">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6491" y="2247900"/>
            <a:ext cx="5171017" cy="3878263"/>
          </a:xfrm>
        </p:spPr>
      </p:pic>
      <p:sp>
        <p:nvSpPr>
          <p:cNvPr id="3" name="Titel 2"/>
          <p:cNvSpPr>
            <a:spLocks noGrp="1"/>
          </p:cNvSpPr>
          <p:nvPr>
            <p:ph type="title"/>
          </p:nvPr>
        </p:nvSpPr>
        <p:spPr/>
        <p:txBody>
          <a:bodyPr/>
          <a:lstStyle/>
          <a:p>
            <a:r>
              <a:rPr lang="nl-NL" sz="3200" dirty="0" smtClean="0"/>
              <a:t>18-07-2014. De courgette staat er prachtig bij</a:t>
            </a:r>
            <a:endParaRPr lang="nl-NL" sz="3200" dirty="0"/>
          </a:p>
        </p:txBody>
      </p:sp>
    </p:spTree>
    <p:extLst>
      <p:ext uri="{BB962C8B-B14F-4D97-AF65-F5344CB8AC3E}">
        <p14:creationId xmlns:p14="http://schemas.microsoft.com/office/powerpoint/2010/main" val="3076609214"/>
      </p:ext>
    </p:extLst>
  </p:cSld>
  <p:clrMapOvr>
    <a:masterClrMapping/>
  </p:clrMapOvr>
  <mc:AlternateContent xmlns:mc="http://schemas.openxmlformats.org/markup-compatibility/2006" xmlns:p14="http://schemas.microsoft.com/office/powerpoint/2010/main">
    <mc:Choice Requires="p14">
      <p:transition spd="slow" p14:dur="2000" advClick="0" advTm="8894">
        <p:split orient="vert"/>
      </p:transition>
    </mc:Choice>
    <mc:Fallback xmlns="">
      <p:transition spd="slow" advClick="0" advTm="8894">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6491" y="2247900"/>
            <a:ext cx="5171017" cy="3878263"/>
          </a:xfrm>
        </p:spPr>
      </p:pic>
      <p:sp>
        <p:nvSpPr>
          <p:cNvPr id="3" name="Titel 2"/>
          <p:cNvSpPr>
            <a:spLocks noGrp="1"/>
          </p:cNvSpPr>
          <p:nvPr>
            <p:ph type="title"/>
          </p:nvPr>
        </p:nvSpPr>
        <p:spPr/>
        <p:txBody>
          <a:bodyPr/>
          <a:lstStyle/>
          <a:p>
            <a:r>
              <a:rPr lang="nl-NL" sz="3200" dirty="0" smtClean="0"/>
              <a:t>26-07-2014. Even gezellig buurten op de tuin</a:t>
            </a:r>
            <a:endParaRPr lang="nl-NL" sz="3200" dirty="0"/>
          </a:p>
        </p:txBody>
      </p:sp>
    </p:spTree>
    <p:extLst>
      <p:ext uri="{BB962C8B-B14F-4D97-AF65-F5344CB8AC3E}">
        <p14:creationId xmlns:p14="http://schemas.microsoft.com/office/powerpoint/2010/main" val="1077960345"/>
      </p:ext>
    </p:extLst>
  </p:cSld>
  <p:clrMapOvr>
    <a:masterClrMapping/>
  </p:clrMapOvr>
  <mc:AlternateContent xmlns:mc="http://schemas.openxmlformats.org/markup-compatibility/2006" xmlns:p14="http://schemas.microsoft.com/office/powerpoint/2010/main">
    <mc:Choice Requires="p14">
      <p:transition spd="slow" p14:dur="2000" advClick="0" advTm="8919">
        <p:split orient="vert"/>
      </p:transition>
    </mc:Choice>
    <mc:Fallback xmlns="">
      <p:transition spd="slow" advClick="0" advTm="8919">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6491" y="2247900"/>
            <a:ext cx="5171017" cy="3878263"/>
          </a:xfrm>
        </p:spPr>
      </p:pic>
      <p:sp>
        <p:nvSpPr>
          <p:cNvPr id="3" name="Titel 2"/>
          <p:cNvSpPr>
            <a:spLocks noGrp="1"/>
          </p:cNvSpPr>
          <p:nvPr>
            <p:ph type="title"/>
          </p:nvPr>
        </p:nvSpPr>
        <p:spPr/>
        <p:txBody>
          <a:bodyPr/>
          <a:lstStyle/>
          <a:p>
            <a:r>
              <a:rPr lang="nl-NL" sz="3200" dirty="0" smtClean="0"/>
              <a:t>31-07-2014. Carl van der Zandt bezig met het aanleggen van elektriciteit in de blokhut</a:t>
            </a:r>
            <a:endParaRPr lang="nl-NL" sz="3200" dirty="0"/>
          </a:p>
        </p:txBody>
      </p:sp>
    </p:spTree>
    <p:extLst>
      <p:ext uri="{BB962C8B-B14F-4D97-AF65-F5344CB8AC3E}">
        <p14:creationId xmlns:p14="http://schemas.microsoft.com/office/powerpoint/2010/main" val="2095877329"/>
      </p:ext>
    </p:extLst>
  </p:cSld>
  <p:clrMapOvr>
    <a:masterClrMapping/>
  </p:clrMapOvr>
  <mc:AlternateContent xmlns:mc="http://schemas.openxmlformats.org/markup-compatibility/2006" xmlns:p14="http://schemas.microsoft.com/office/powerpoint/2010/main">
    <mc:Choice Requires="p14">
      <p:transition spd="slow" p14:dur="2000" advClick="0" advTm="8829">
        <p:split orient="vert"/>
      </p:transition>
    </mc:Choice>
    <mc:Fallback xmlns="">
      <p:transition spd="slow" advClick="0" advTm="8829">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2708920"/>
            <a:ext cx="4392488" cy="3456384"/>
          </a:xfrm>
        </p:spPr>
      </p:pic>
      <p:sp>
        <p:nvSpPr>
          <p:cNvPr id="3" name="Titel 2"/>
          <p:cNvSpPr>
            <a:spLocks noGrp="1"/>
          </p:cNvSpPr>
          <p:nvPr>
            <p:ph type="title"/>
          </p:nvPr>
        </p:nvSpPr>
        <p:spPr/>
        <p:txBody>
          <a:bodyPr/>
          <a:lstStyle/>
          <a:p>
            <a:r>
              <a:rPr lang="nl-NL" sz="2400" dirty="0" smtClean="0"/>
              <a:t>31-07-2014. Brandnetelgier en brandnetelextract gemaakt omdat de rupsen de overhand namen op onze tuin. Dit is een natuurlijk bestrijdingsmiddel.</a:t>
            </a:r>
            <a:endParaRPr lang="nl-NL" sz="2400" dirty="0"/>
          </a:p>
        </p:txBody>
      </p:sp>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2702920"/>
            <a:ext cx="4608512" cy="3456384"/>
          </a:xfrm>
          <a:prstGeom prst="rect">
            <a:avLst/>
          </a:prstGeom>
        </p:spPr>
      </p:pic>
    </p:spTree>
    <p:extLst>
      <p:ext uri="{BB962C8B-B14F-4D97-AF65-F5344CB8AC3E}">
        <p14:creationId xmlns:p14="http://schemas.microsoft.com/office/powerpoint/2010/main" val="3938809924"/>
      </p:ext>
    </p:extLst>
  </p:cSld>
  <p:clrMapOvr>
    <a:masterClrMapping/>
  </p:clrMapOvr>
  <mc:AlternateContent xmlns:mc="http://schemas.openxmlformats.org/markup-compatibility/2006" xmlns:p14="http://schemas.microsoft.com/office/powerpoint/2010/main">
    <mc:Choice Requires="p14">
      <p:transition spd="slow" p14:dur="2000" advClick="0" advTm="11089">
        <p:split orient="vert"/>
      </p:transition>
    </mc:Choice>
    <mc:Fallback xmlns="">
      <p:transition spd="slow" advClick="0" advTm="11089">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6491" y="2247900"/>
            <a:ext cx="5171017" cy="3878263"/>
          </a:xfrm>
        </p:spPr>
      </p:pic>
      <p:sp>
        <p:nvSpPr>
          <p:cNvPr id="3" name="Titel 2"/>
          <p:cNvSpPr>
            <a:spLocks noGrp="1"/>
          </p:cNvSpPr>
          <p:nvPr>
            <p:ph type="title"/>
          </p:nvPr>
        </p:nvSpPr>
        <p:spPr/>
        <p:txBody>
          <a:bodyPr/>
          <a:lstStyle/>
          <a:p>
            <a:r>
              <a:rPr lang="nl-NL" sz="3200" dirty="0" smtClean="0"/>
              <a:t>09-08-2014. De mannen druk bezig met de dakbeschotting</a:t>
            </a:r>
            <a:endParaRPr lang="nl-NL" sz="3200" dirty="0"/>
          </a:p>
        </p:txBody>
      </p:sp>
    </p:spTree>
    <p:extLst>
      <p:ext uri="{BB962C8B-B14F-4D97-AF65-F5344CB8AC3E}">
        <p14:creationId xmlns:p14="http://schemas.microsoft.com/office/powerpoint/2010/main" val="1041952053"/>
      </p:ext>
    </p:extLst>
  </p:cSld>
  <p:clrMapOvr>
    <a:masterClrMapping/>
  </p:clrMapOvr>
  <mc:AlternateContent xmlns:mc="http://schemas.openxmlformats.org/markup-compatibility/2006" xmlns:p14="http://schemas.microsoft.com/office/powerpoint/2010/main">
    <mc:Choice Requires="p14">
      <p:transition spd="slow" p14:dur="2000" advClick="0" advTm="9064">
        <p:split orient="vert"/>
      </p:transition>
    </mc:Choice>
    <mc:Fallback xmlns="">
      <p:transition spd="slow" advClick="0" advTm="9064">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6491" y="2247900"/>
            <a:ext cx="5171017" cy="3878263"/>
          </a:xfrm>
        </p:spPr>
      </p:pic>
      <p:sp>
        <p:nvSpPr>
          <p:cNvPr id="3" name="Titel 2"/>
          <p:cNvSpPr>
            <a:spLocks noGrp="1"/>
          </p:cNvSpPr>
          <p:nvPr>
            <p:ph type="title"/>
          </p:nvPr>
        </p:nvSpPr>
        <p:spPr/>
        <p:txBody>
          <a:bodyPr/>
          <a:lstStyle/>
          <a:p>
            <a:r>
              <a:rPr lang="nl-NL" sz="3200" dirty="0" smtClean="0"/>
              <a:t>09-08-2014. Het toegangshek keurig in de verf gezet door Jan Duit</a:t>
            </a:r>
            <a:endParaRPr lang="nl-NL" sz="3200" dirty="0"/>
          </a:p>
        </p:txBody>
      </p:sp>
    </p:spTree>
    <p:extLst>
      <p:ext uri="{BB962C8B-B14F-4D97-AF65-F5344CB8AC3E}">
        <p14:creationId xmlns:p14="http://schemas.microsoft.com/office/powerpoint/2010/main" val="3881498627"/>
      </p:ext>
    </p:extLst>
  </p:cSld>
  <p:clrMapOvr>
    <a:masterClrMapping/>
  </p:clrMapOvr>
  <mc:AlternateContent xmlns:mc="http://schemas.openxmlformats.org/markup-compatibility/2006" xmlns:p14="http://schemas.microsoft.com/office/powerpoint/2010/main">
    <mc:Choice Requires="p14">
      <p:transition spd="slow" p14:dur="2000" advClick="0" advTm="8765">
        <p:split orient="vert"/>
      </p:transition>
    </mc:Choice>
    <mc:Fallback xmlns="">
      <p:transition spd="slow" advClick="0" advTm="8765">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6491" y="2247900"/>
            <a:ext cx="5171017" cy="3878263"/>
          </a:xfrm>
        </p:spPr>
      </p:pic>
      <p:sp>
        <p:nvSpPr>
          <p:cNvPr id="3" name="Titel 2"/>
          <p:cNvSpPr>
            <a:spLocks noGrp="1"/>
          </p:cNvSpPr>
          <p:nvPr>
            <p:ph type="title"/>
          </p:nvPr>
        </p:nvSpPr>
        <p:spPr>
          <a:xfrm>
            <a:off x="688491" y="260648"/>
            <a:ext cx="7756263" cy="1363759"/>
          </a:xfrm>
        </p:spPr>
        <p:txBody>
          <a:bodyPr/>
          <a:lstStyle/>
          <a:p>
            <a:r>
              <a:rPr lang="nl-NL" sz="3200" dirty="0" smtClean="0"/>
              <a:t>09-08-2014. Marco Woort aan het straten met het pad en Carl van der Zandt aan het opperen</a:t>
            </a:r>
            <a:endParaRPr lang="nl-NL" sz="3200" dirty="0"/>
          </a:p>
        </p:txBody>
      </p:sp>
    </p:spTree>
    <p:extLst>
      <p:ext uri="{BB962C8B-B14F-4D97-AF65-F5344CB8AC3E}">
        <p14:creationId xmlns:p14="http://schemas.microsoft.com/office/powerpoint/2010/main" val="3857071159"/>
      </p:ext>
    </p:extLst>
  </p:cSld>
  <p:clrMapOvr>
    <a:masterClrMapping/>
  </p:clrMapOvr>
  <mc:AlternateContent xmlns:mc="http://schemas.openxmlformats.org/markup-compatibility/2006" xmlns:p14="http://schemas.microsoft.com/office/powerpoint/2010/main">
    <mc:Choice Requires="p14">
      <p:transition spd="slow" p14:dur="2000" advClick="0" advTm="9946">
        <p:split orient="vert"/>
      </p:transition>
    </mc:Choice>
    <mc:Fallback xmlns="">
      <p:transition spd="slow" advClick="0" advTm="9946">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6491" y="2247900"/>
            <a:ext cx="5171017" cy="3878263"/>
          </a:xfrm>
        </p:spPr>
      </p:pic>
      <p:sp>
        <p:nvSpPr>
          <p:cNvPr id="3" name="Titel 2"/>
          <p:cNvSpPr>
            <a:spLocks noGrp="1"/>
          </p:cNvSpPr>
          <p:nvPr>
            <p:ph type="title"/>
          </p:nvPr>
        </p:nvSpPr>
        <p:spPr/>
        <p:txBody>
          <a:bodyPr/>
          <a:lstStyle/>
          <a:p>
            <a:r>
              <a:rPr lang="nl-NL" sz="3200" dirty="0" smtClean="0"/>
              <a:t>07-08-2014.Vanmiddag </a:t>
            </a:r>
            <a:r>
              <a:rPr lang="nl-NL" sz="3200" dirty="0"/>
              <a:t>heeft Robin </a:t>
            </a:r>
            <a:r>
              <a:rPr lang="nl-NL" sz="3200" dirty="0" smtClean="0"/>
              <a:t>de laatste </a:t>
            </a:r>
            <a:r>
              <a:rPr lang="nl-NL" sz="3200" dirty="0"/>
              <a:t>bak </a:t>
            </a:r>
            <a:r>
              <a:rPr lang="nl-NL" sz="3200" dirty="0" smtClean="0"/>
              <a:t>ingezaaid </a:t>
            </a:r>
            <a:endParaRPr lang="nl-NL" sz="3200" dirty="0"/>
          </a:p>
        </p:txBody>
      </p:sp>
    </p:spTree>
    <p:extLst>
      <p:ext uri="{BB962C8B-B14F-4D97-AF65-F5344CB8AC3E}">
        <p14:creationId xmlns:p14="http://schemas.microsoft.com/office/powerpoint/2010/main" val="3729730870"/>
      </p:ext>
    </p:extLst>
  </p:cSld>
  <p:clrMapOvr>
    <a:masterClrMapping/>
  </p:clrMapOvr>
  <mc:AlternateContent xmlns:mc="http://schemas.openxmlformats.org/markup-compatibility/2006" xmlns:p14="http://schemas.microsoft.com/office/powerpoint/2010/main">
    <mc:Choice Requires="p14">
      <p:transition spd="slow" p14:dur="2000" advClick="0" advTm="9414">
        <p:split orient="vert"/>
      </p:transition>
    </mc:Choice>
    <mc:Fallback xmlns="">
      <p:transition spd="slow" advClick="0" advTm="9414">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6491" y="2247900"/>
            <a:ext cx="5171017" cy="3878263"/>
          </a:xfrm>
        </p:spPr>
      </p:pic>
      <p:sp>
        <p:nvSpPr>
          <p:cNvPr id="3" name="Titel 2"/>
          <p:cNvSpPr>
            <a:spLocks noGrp="1"/>
          </p:cNvSpPr>
          <p:nvPr>
            <p:ph type="title"/>
          </p:nvPr>
        </p:nvSpPr>
        <p:spPr/>
        <p:txBody>
          <a:bodyPr/>
          <a:lstStyle/>
          <a:p>
            <a:r>
              <a:rPr lang="nl-NL" sz="3200" dirty="0" smtClean="0"/>
              <a:t>06-08-2014. Allerlei kruiden. Geschonken door Dagbesteding De Metronoom</a:t>
            </a:r>
            <a:endParaRPr lang="nl-NL" sz="3200" dirty="0"/>
          </a:p>
        </p:txBody>
      </p:sp>
    </p:spTree>
    <p:extLst>
      <p:ext uri="{BB962C8B-B14F-4D97-AF65-F5344CB8AC3E}">
        <p14:creationId xmlns:p14="http://schemas.microsoft.com/office/powerpoint/2010/main" val="3029494122"/>
      </p:ext>
    </p:extLst>
  </p:cSld>
  <p:clrMapOvr>
    <a:masterClrMapping/>
  </p:clrMapOvr>
  <mc:AlternateContent xmlns:mc="http://schemas.openxmlformats.org/markup-compatibility/2006" xmlns:p14="http://schemas.microsoft.com/office/powerpoint/2010/main">
    <mc:Choice Requires="p14">
      <p:transition spd="slow" p14:dur="2000" advClick="0" advTm="8897">
        <p:split orient="vert"/>
      </p:transition>
    </mc:Choice>
    <mc:Fallback xmlns="">
      <p:transition spd="slow" advClick="0" advTm="8897">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6491" y="2247900"/>
            <a:ext cx="5171017" cy="3878263"/>
          </a:xfrm>
        </p:spPr>
      </p:pic>
      <p:sp>
        <p:nvSpPr>
          <p:cNvPr id="3" name="Titel 2"/>
          <p:cNvSpPr>
            <a:spLocks noGrp="1"/>
          </p:cNvSpPr>
          <p:nvPr>
            <p:ph type="title"/>
          </p:nvPr>
        </p:nvSpPr>
        <p:spPr>
          <a:xfrm>
            <a:off x="755576" y="620688"/>
            <a:ext cx="7756263" cy="1054250"/>
          </a:xfrm>
        </p:spPr>
        <p:txBody>
          <a:bodyPr/>
          <a:lstStyle/>
          <a:p>
            <a:r>
              <a:rPr lang="nl-NL" sz="3200" dirty="0" smtClean="0"/>
              <a:t>13-08-2014. Toen moest er hout komen om een kruidenbak te maken </a:t>
            </a:r>
            <a:endParaRPr lang="nl-NL" sz="3200" dirty="0"/>
          </a:p>
        </p:txBody>
      </p:sp>
    </p:spTree>
    <p:extLst>
      <p:ext uri="{BB962C8B-B14F-4D97-AF65-F5344CB8AC3E}">
        <p14:creationId xmlns:p14="http://schemas.microsoft.com/office/powerpoint/2010/main" val="1922020406"/>
      </p:ext>
    </p:extLst>
  </p:cSld>
  <p:clrMapOvr>
    <a:masterClrMapping/>
  </p:clrMapOvr>
  <mc:AlternateContent xmlns:mc="http://schemas.openxmlformats.org/markup-compatibility/2006" xmlns:p14="http://schemas.microsoft.com/office/powerpoint/2010/main">
    <mc:Choice Requires="p14">
      <p:transition spd="slow" p14:dur="2000" advClick="0" advTm="8858">
        <p:split orient="vert"/>
      </p:transition>
    </mc:Choice>
    <mc:Fallback xmlns="">
      <p:transition spd="slow" advClick="0" advTm="8858">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fontScale="85000" lnSpcReduction="20000"/>
          </a:bodyPr>
          <a:lstStyle/>
          <a:p>
            <a:endParaRPr lang="nl-NL" dirty="0" smtClean="0"/>
          </a:p>
          <a:p>
            <a:r>
              <a:rPr lang="nl-NL" sz="3200" dirty="0" smtClean="0"/>
              <a:t>Gezamenlijke </a:t>
            </a:r>
            <a:r>
              <a:rPr lang="nl-NL" sz="3200" dirty="0"/>
              <a:t>buren hebben alles opgeruimd en de kavel is nu zover dat wij kunnen gaan verbouwen</a:t>
            </a:r>
            <a:r>
              <a:rPr lang="nl-NL" sz="3200" dirty="0" smtClean="0"/>
              <a:t>.</a:t>
            </a:r>
          </a:p>
          <a:p>
            <a:endParaRPr lang="nl-NL" sz="3200" dirty="0"/>
          </a:p>
          <a:p>
            <a:pPr marL="0" indent="0">
              <a:buNone/>
            </a:pPr>
            <a:r>
              <a:rPr lang="nl-NL" sz="3200" dirty="0" smtClean="0"/>
              <a:t> </a:t>
            </a:r>
            <a:endParaRPr lang="nl-NL" sz="3200" dirty="0"/>
          </a:p>
          <a:p>
            <a:r>
              <a:rPr lang="nl-NL" sz="3200" dirty="0"/>
              <a:t>Wij willen </a:t>
            </a:r>
            <a:r>
              <a:rPr lang="nl-NL" sz="3200" dirty="0" smtClean="0"/>
              <a:t>groenten </a:t>
            </a:r>
            <a:r>
              <a:rPr lang="nl-NL" sz="3200" dirty="0"/>
              <a:t>maar ook fruitstruiken en bomen in onze moestuin gaan planten. De oogst die het oplevert gaat naar de bewoners in de buurt (wie mee helpt mag ook mee eten).</a:t>
            </a:r>
          </a:p>
        </p:txBody>
      </p:sp>
      <p:sp>
        <p:nvSpPr>
          <p:cNvPr id="3" name="Titel 2"/>
          <p:cNvSpPr>
            <a:spLocks noGrp="1"/>
          </p:cNvSpPr>
          <p:nvPr>
            <p:ph type="title"/>
          </p:nvPr>
        </p:nvSpPr>
        <p:spPr/>
        <p:txBody>
          <a:bodyPr/>
          <a:lstStyle/>
          <a:p>
            <a:r>
              <a:rPr lang="nl-NL" sz="4000" dirty="0" smtClean="0"/>
              <a:t>Ontmoeting in het groen</a:t>
            </a:r>
            <a:endParaRPr lang="nl-NL" sz="4000" dirty="0"/>
          </a:p>
        </p:txBody>
      </p:sp>
    </p:spTree>
    <p:extLst>
      <p:ext uri="{BB962C8B-B14F-4D97-AF65-F5344CB8AC3E}">
        <p14:creationId xmlns:p14="http://schemas.microsoft.com/office/powerpoint/2010/main" val="1238085530"/>
      </p:ext>
    </p:extLst>
  </p:cSld>
  <p:clrMapOvr>
    <a:masterClrMapping/>
  </p:clrMapOvr>
  <mc:AlternateContent xmlns:mc="http://schemas.openxmlformats.org/markup-compatibility/2006" xmlns:p14="http://schemas.microsoft.com/office/powerpoint/2010/main">
    <mc:Choice Requires="p14">
      <p:transition spd="slow" p14:dur="2000" advClick="0" advTm="16219">
        <p:split orient="vert"/>
      </p:transition>
    </mc:Choice>
    <mc:Fallback xmlns="">
      <p:transition spd="slow" advClick="0" advTm="16219">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6491" y="2247900"/>
            <a:ext cx="5171017" cy="3878263"/>
          </a:xfrm>
        </p:spPr>
      </p:pic>
      <p:sp>
        <p:nvSpPr>
          <p:cNvPr id="3" name="Titel 2"/>
          <p:cNvSpPr>
            <a:spLocks noGrp="1"/>
          </p:cNvSpPr>
          <p:nvPr>
            <p:ph type="title"/>
          </p:nvPr>
        </p:nvSpPr>
        <p:spPr/>
        <p:txBody>
          <a:bodyPr/>
          <a:lstStyle/>
          <a:p>
            <a:r>
              <a:rPr lang="nl-NL" sz="3200" dirty="0" smtClean="0"/>
              <a:t>15-08-2014. Carl van der Zandt en Bert Hamers bezig met de kruidenbak</a:t>
            </a:r>
            <a:endParaRPr lang="nl-NL" sz="3200" dirty="0"/>
          </a:p>
        </p:txBody>
      </p:sp>
    </p:spTree>
    <p:extLst>
      <p:ext uri="{BB962C8B-B14F-4D97-AF65-F5344CB8AC3E}">
        <p14:creationId xmlns:p14="http://schemas.microsoft.com/office/powerpoint/2010/main" val="920163292"/>
      </p:ext>
    </p:extLst>
  </p:cSld>
  <p:clrMapOvr>
    <a:masterClrMapping/>
  </p:clrMapOvr>
  <mc:AlternateContent xmlns:mc="http://schemas.openxmlformats.org/markup-compatibility/2006" xmlns:p14="http://schemas.microsoft.com/office/powerpoint/2010/main">
    <mc:Choice Requires="p14">
      <p:transition spd="slow" p14:dur="2000" advClick="0" advTm="8859">
        <p:split orient="vert"/>
      </p:transition>
    </mc:Choice>
    <mc:Fallback xmlns="">
      <p:transition spd="slow" advClick="0" advTm="8859">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6491" y="2247900"/>
            <a:ext cx="5171017" cy="3878263"/>
          </a:xfrm>
        </p:spPr>
      </p:pic>
      <p:sp>
        <p:nvSpPr>
          <p:cNvPr id="3" name="Titel 2"/>
          <p:cNvSpPr>
            <a:spLocks noGrp="1"/>
          </p:cNvSpPr>
          <p:nvPr>
            <p:ph type="title"/>
          </p:nvPr>
        </p:nvSpPr>
        <p:spPr/>
        <p:txBody>
          <a:bodyPr/>
          <a:lstStyle/>
          <a:p>
            <a:r>
              <a:rPr lang="nl-NL" sz="3200" dirty="0" smtClean="0"/>
              <a:t>15-08-2014. Het resultaat mag er zijn</a:t>
            </a:r>
            <a:endParaRPr lang="nl-NL" sz="3200" dirty="0"/>
          </a:p>
        </p:txBody>
      </p:sp>
    </p:spTree>
    <p:extLst>
      <p:ext uri="{BB962C8B-B14F-4D97-AF65-F5344CB8AC3E}">
        <p14:creationId xmlns:p14="http://schemas.microsoft.com/office/powerpoint/2010/main" val="1674129594"/>
      </p:ext>
    </p:extLst>
  </p:cSld>
  <p:clrMapOvr>
    <a:masterClrMapping/>
  </p:clrMapOvr>
  <mc:AlternateContent xmlns:mc="http://schemas.openxmlformats.org/markup-compatibility/2006" xmlns:p14="http://schemas.microsoft.com/office/powerpoint/2010/main">
    <mc:Choice Requires="p14">
      <p:transition spd="slow" p14:dur="2000" advClick="0" advTm="9353">
        <p:split orient="vert"/>
      </p:transition>
    </mc:Choice>
    <mc:Fallback xmlns="">
      <p:transition spd="slow" advClick="0" advTm="9353">
        <p:split orient="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6491" y="2247900"/>
            <a:ext cx="5171017" cy="3878263"/>
          </a:xfrm>
        </p:spPr>
      </p:pic>
      <p:sp>
        <p:nvSpPr>
          <p:cNvPr id="3" name="Titel 2"/>
          <p:cNvSpPr>
            <a:spLocks noGrp="1"/>
          </p:cNvSpPr>
          <p:nvPr>
            <p:ph type="title"/>
          </p:nvPr>
        </p:nvSpPr>
        <p:spPr/>
        <p:txBody>
          <a:bodyPr/>
          <a:lstStyle/>
          <a:p>
            <a:r>
              <a:rPr lang="nl-NL" sz="3200" dirty="0" smtClean="0"/>
              <a:t>16-09-2014. Nog gauw even het laatste straatwerk afmaken want Stan Nuveen van Kern met Pit komt morgen</a:t>
            </a:r>
            <a:endParaRPr lang="nl-NL" sz="3200" dirty="0"/>
          </a:p>
        </p:txBody>
      </p:sp>
    </p:spTree>
    <p:extLst>
      <p:ext uri="{BB962C8B-B14F-4D97-AF65-F5344CB8AC3E}">
        <p14:creationId xmlns:p14="http://schemas.microsoft.com/office/powerpoint/2010/main" val="2162832127"/>
      </p:ext>
    </p:extLst>
  </p:cSld>
  <p:clrMapOvr>
    <a:masterClrMapping/>
  </p:clrMapOvr>
  <mc:AlternateContent xmlns:mc="http://schemas.openxmlformats.org/markup-compatibility/2006" xmlns:p14="http://schemas.microsoft.com/office/powerpoint/2010/main">
    <mc:Choice Requires="p14">
      <p:transition spd="slow" p14:dur="2000" advClick="0" advTm="9464">
        <p:split orient="vert"/>
      </p:transition>
    </mc:Choice>
    <mc:Fallback xmlns="">
      <p:transition spd="slow" advClick="0" advTm="9464">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6491" y="2247900"/>
            <a:ext cx="5171017" cy="3878263"/>
          </a:xfrm>
        </p:spPr>
      </p:pic>
      <p:sp>
        <p:nvSpPr>
          <p:cNvPr id="3" name="Titel 2"/>
          <p:cNvSpPr>
            <a:spLocks noGrp="1"/>
          </p:cNvSpPr>
          <p:nvPr>
            <p:ph type="title"/>
          </p:nvPr>
        </p:nvSpPr>
        <p:spPr/>
        <p:txBody>
          <a:bodyPr/>
          <a:lstStyle/>
          <a:p>
            <a:r>
              <a:rPr lang="nl-NL" sz="3200" dirty="0" smtClean="0"/>
              <a:t>16-09-2014. De Indische kers smaakt kleine </a:t>
            </a:r>
            <a:r>
              <a:rPr lang="nl-NL" sz="3200" dirty="0"/>
              <a:t>D</a:t>
            </a:r>
            <a:r>
              <a:rPr lang="nl-NL" sz="3200" dirty="0" smtClean="0"/>
              <a:t>uke goed nadat hij Jasper heeft geholpen met het straten</a:t>
            </a:r>
            <a:endParaRPr lang="nl-NL" sz="3200" dirty="0"/>
          </a:p>
        </p:txBody>
      </p:sp>
    </p:spTree>
    <p:extLst>
      <p:ext uri="{BB962C8B-B14F-4D97-AF65-F5344CB8AC3E}">
        <p14:creationId xmlns:p14="http://schemas.microsoft.com/office/powerpoint/2010/main" val="3874219896"/>
      </p:ext>
    </p:extLst>
  </p:cSld>
  <p:clrMapOvr>
    <a:masterClrMapping/>
  </p:clrMapOvr>
  <mc:AlternateContent xmlns:mc="http://schemas.openxmlformats.org/markup-compatibility/2006" xmlns:p14="http://schemas.microsoft.com/office/powerpoint/2010/main">
    <mc:Choice Requires="p14">
      <p:transition spd="slow" p14:dur="2000" advClick="0" advTm="9273">
        <p:split orient="vert"/>
      </p:transition>
    </mc:Choice>
    <mc:Fallback xmlns="">
      <p:transition spd="slow" advClick="0" advTm="9273">
        <p:split orient="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76352" y="2247900"/>
            <a:ext cx="5191295" cy="3878263"/>
          </a:xfrm>
        </p:spPr>
      </p:pic>
      <p:sp>
        <p:nvSpPr>
          <p:cNvPr id="3" name="Titel 2"/>
          <p:cNvSpPr>
            <a:spLocks noGrp="1"/>
          </p:cNvSpPr>
          <p:nvPr>
            <p:ph type="title"/>
          </p:nvPr>
        </p:nvSpPr>
        <p:spPr/>
        <p:txBody>
          <a:bodyPr/>
          <a:lstStyle/>
          <a:p>
            <a:r>
              <a:rPr lang="nl-NL" sz="3200" dirty="0" smtClean="0"/>
              <a:t>17-09-2014. Alles staat er goed bij.</a:t>
            </a:r>
            <a:endParaRPr lang="nl-NL" sz="3200" dirty="0"/>
          </a:p>
        </p:txBody>
      </p:sp>
    </p:spTree>
    <p:extLst>
      <p:ext uri="{BB962C8B-B14F-4D97-AF65-F5344CB8AC3E}">
        <p14:creationId xmlns:p14="http://schemas.microsoft.com/office/powerpoint/2010/main" val="1139166912"/>
      </p:ext>
    </p:extLst>
  </p:cSld>
  <p:clrMapOvr>
    <a:masterClrMapping/>
  </p:clrMapOvr>
  <mc:AlternateContent xmlns:mc="http://schemas.openxmlformats.org/markup-compatibility/2006" xmlns:p14="http://schemas.microsoft.com/office/powerpoint/2010/main">
    <mc:Choice Requires="p14">
      <p:transition spd="slow" p14:dur="2000" advClick="0" advTm="9819">
        <p:split orient="vert"/>
      </p:transition>
    </mc:Choice>
    <mc:Fallback xmlns="">
      <p:transition spd="slow" advClick="0" advTm="9819">
        <p:split orient="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5736" y="2204864"/>
            <a:ext cx="4896543" cy="3878263"/>
          </a:xfrm>
        </p:spPr>
      </p:pic>
      <p:sp>
        <p:nvSpPr>
          <p:cNvPr id="3" name="Titel 2"/>
          <p:cNvSpPr>
            <a:spLocks noGrp="1"/>
          </p:cNvSpPr>
          <p:nvPr>
            <p:ph type="title"/>
          </p:nvPr>
        </p:nvSpPr>
        <p:spPr/>
        <p:txBody>
          <a:bodyPr/>
          <a:lstStyle/>
          <a:p>
            <a:r>
              <a:rPr lang="nl-NL" sz="2400" dirty="0" smtClean="0"/>
              <a:t>Door samenwerking van het </a:t>
            </a:r>
            <a:r>
              <a:rPr lang="nl-NL" sz="2400" dirty="0" smtClean="0"/>
              <a:t>Wijk Toezichthouders Project </a:t>
            </a:r>
            <a:r>
              <a:rPr lang="nl-NL" sz="2400" dirty="0" smtClean="0"/>
              <a:t>en Ontmoeting in het groen raken steeds meer bewoners betrokken bij de wijk</a:t>
            </a:r>
            <a:endParaRPr lang="nl-NL" sz="2400" dirty="0"/>
          </a:p>
        </p:txBody>
      </p:sp>
    </p:spTree>
    <p:extLst>
      <p:ext uri="{BB962C8B-B14F-4D97-AF65-F5344CB8AC3E}">
        <p14:creationId xmlns:p14="http://schemas.microsoft.com/office/powerpoint/2010/main" val="3784487450"/>
      </p:ext>
    </p:extLst>
  </p:cSld>
  <p:clrMapOvr>
    <a:masterClrMapping/>
  </p:clrMapOvr>
  <mc:AlternateContent xmlns:mc="http://schemas.openxmlformats.org/markup-compatibility/2006" xmlns:p14="http://schemas.microsoft.com/office/powerpoint/2010/main">
    <mc:Choice Requires="p14">
      <p:transition spd="slow" p14:dur="2000" advClick="0" advTm="10212">
        <p:split orient="vert"/>
      </p:transition>
    </mc:Choice>
    <mc:Fallback xmlns="">
      <p:transition spd="slow" advClick="0" advTm="10212">
        <p:split orient="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3040" y="2438241"/>
            <a:ext cx="6217920" cy="3497580"/>
          </a:xfrm>
        </p:spPr>
      </p:pic>
      <p:sp>
        <p:nvSpPr>
          <p:cNvPr id="3" name="Titel 2"/>
          <p:cNvSpPr>
            <a:spLocks noGrp="1"/>
          </p:cNvSpPr>
          <p:nvPr>
            <p:ph type="title"/>
          </p:nvPr>
        </p:nvSpPr>
        <p:spPr/>
        <p:txBody>
          <a:bodyPr/>
          <a:lstStyle/>
          <a:p>
            <a:r>
              <a:rPr lang="nl-NL" sz="2400" dirty="0" smtClean="0"/>
              <a:t>Cor Niggendijker heeft de bewoners in de Anjelierstraat gemotiveerd om gevel tuintjes aan te leggen. Dit breid zich nu al uit naar de Florastraat</a:t>
            </a:r>
            <a:endParaRPr lang="nl-NL" sz="2400" dirty="0"/>
          </a:p>
        </p:txBody>
      </p:sp>
    </p:spTree>
    <p:extLst>
      <p:ext uri="{BB962C8B-B14F-4D97-AF65-F5344CB8AC3E}">
        <p14:creationId xmlns:p14="http://schemas.microsoft.com/office/powerpoint/2010/main" val="3386759333"/>
      </p:ext>
    </p:extLst>
  </p:cSld>
  <p:clrMapOvr>
    <a:masterClrMapping/>
  </p:clrMapOvr>
  <mc:AlternateContent xmlns:mc="http://schemas.openxmlformats.org/markup-compatibility/2006" xmlns:p14="http://schemas.microsoft.com/office/powerpoint/2010/main">
    <mc:Choice Requires="p14">
      <p:transition spd="slow" p14:dur="2000" advClick="0" advTm="10918">
        <p:split orient="vert"/>
      </p:transition>
    </mc:Choice>
    <mc:Fallback xmlns="">
      <p:transition spd="slow" advClick="0" advTm="10918">
        <p:split orient="ver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99249" y="2248348"/>
            <a:ext cx="7745505" cy="3988964"/>
          </a:xfrm>
        </p:spPr>
        <p:txBody>
          <a:bodyPr>
            <a:normAutofit fontScale="62500" lnSpcReduction="20000"/>
          </a:bodyPr>
          <a:lstStyle/>
          <a:p>
            <a:r>
              <a:rPr lang="nl-NL" dirty="0" smtClean="0">
                <a:solidFill>
                  <a:schemeClr val="accent2">
                    <a:lumMod val="75000"/>
                  </a:schemeClr>
                </a:solidFill>
              </a:rPr>
              <a:t>Jan duit FB piraat en oud tuindorper</a:t>
            </a:r>
          </a:p>
          <a:p>
            <a:r>
              <a:rPr lang="nl-NL" dirty="0" smtClean="0">
                <a:solidFill>
                  <a:schemeClr val="accent2">
                    <a:lumMod val="75000"/>
                  </a:schemeClr>
                </a:solidFill>
              </a:rPr>
              <a:t>De buren uit Tuindorp</a:t>
            </a:r>
          </a:p>
          <a:p>
            <a:r>
              <a:rPr lang="nl-NL" dirty="0" smtClean="0">
                <a:solidFill>
                  <a:schemeClr val="accent2">
                    <a:lumMod val="75000"/>
                  </a:schemeClr>
                </a:solidFill>
              </a:rPr>
              <a:t>Het Wijkconvenant</a:t>
            </a:r>
          </a:p>
          <a:p>
            <a:r>
              <a:rPr lang="nl-NL" dirty="0" smtClean="0">
                <a:solidFill>
                  <a:schemeClr val="accent2">
                    <a:lumMod val="75000"/>
                  </a:schemeClr>
                </a:solidFill>
              </a:rPr>
              <a:t>Stefan Van Holland</a:t>
            </a:r>
          </a:p>
          <a:p>
            <a:r>
              <a:rPr lang="nl-NL" dirty="0" smtClean="0">
                <a:solidFill>
                  <a:schemeClr val="accent2">
                    <a:lumMod val="75000"/>
                  </a:schemeClr>
                </a:solidFill>
              </a:rPr>
              <a:t>De Helderse Vallei</a:t>
            </a:r>
          </a:p>
          <a:p>
            <a:r>
              <a:rPr lang="nl-NL" dirty="0" smtClean="0">
                <a:solidFill>
                  <a:schemeClr val="accent2">
                    <a:lumMod val="75000"/>
                  </a:schemeClr>
                </a:solidFill>
              </a:rPr>
              <a:t>Bouwmarkt de Wâlden Zwaagwesteinde</a:t>
            </a:r>
          </a:p>
          <a:p>
            <a:r>
              <a:rPr lang="nl-NL" dirty="0" smtClean="0">
                <a:solidFill>
                  <a:schemeClr val="accent2">
                    <a:lumMod val="75000"/>
                  </a:schemeClr>
                </a:solidFill>
              </a:rPr>
              <a:t>Tuincentrum Den Helder</a:t>
            </a:r>
          </a:p>
          <a:p>
            <a:r>
              <a:rPr lang="nl-NL" dirty="0" smtClean="0">
                <a:solidFill>
                  <a:schemeClr val="accent2">
                    <a:lumMod val="75000"/>
                  </a:schemeClr>
                </a:solidFill>
              </a:rPr>
              <a:t>Buijtendijk bv</a:t>
            </a:r>
          </a:p>
          <a:p>
            <a:r>
              <a:rPr lang="nl-NL" dirty="0" smtClean="0">
                <a:solidFill>
                  <a:schemeClr val="accent2">
                    <a:lumMod val="75000"/>
                  </a:schemeClr>
                </a:solidFill>
              </a:rPr>
              <a:t>Piet Karsten Woninginrichting</a:t>
            </a:r>
          </a:p>
          <a:p>
            <a:r>
              <a:rPr lang="nl-NL" dirty="0" smtClean="0">
                <a:solidFill>
                  <a:schemeClr val="accent2">
                    <a:lumMod val="75000"/>
                  </a:schemeClr>
                </a:solidFill>
              </a:rPr>
              <a:t>Actief Talent Den Helder</a:t>
            </a:r>
          </a:p>
          <a:p>
            <a:r>
              <a:rPr lang="nl-NL" dirty="0">
                <a:solidFill>
                  <a:schemeClr val="accent2">
                    <a:lumMod val="75000"/>
                  </a:schemeClr>
                </a:solidFill>
              </a:rPr>
              <a:t>Fred van Vliet, secretaris van Helderse Coöperatieve Windmolen Vereniging 'De </a:t>
            </a:r>
            <a:r>
              <a:rPr lang="nl-NL" dirty="0" smtClean="0">
                <a:solidFill>
                  <a:schemeClr val="accent2">
                    <a:lumMod val="75000"/>
                  </a:schemeClr>
                </a:solidFill>
              </a:rPr>
              <a:t>Eendragt‘</a:t>
            </a:r>
          </a:p>
          <a:p>
            <a:r>
              <a:rPr lang="nl-NL" dirty="0" smtClean="0">
                <a:solidFill>
                  <a:schemeClr val="accent2">
                    <a:lumMod val="75000"/>
                  </a:schemeClr>
                </a:solidFill>
              </a:rPr>
              <a:t>Meijer Aannemersbedrijf</a:t>
            </a:r>
          </a:p>
          <a:p>
            <a:r>
              <a:rPr lang="nl-NL" dirty="0" smtClean="0">
                <a:solidFill>
                  <a:schemeClr val="accent2">
                    <a:lumMod val="75000"/>
                  </a:schemeClr>
                </a:solidFill>
              </a:rPr>
              <a:t>StichtingWaldfrucht- Noord Oost Friesland</a:t>
            </a:r>
          </a:p>
          <a:p>
            <a:r>
              <a:rPr lang="nl-NL" dirty="0" smtClean="0">
                <a:solidFill>
                  <a:schemeClr val="accent2">
                    <a:lumMod val="75000"/>
                  </a:schemeClr>
                </a:solidFill>
              </a:rPr>
              <a:t>Praxis Den Helder</a:t>
            </a:r>
          </a:p>
          <a:p>
            <a:r>
              <a:rPr lang="nl-NL" dirty="0" smtClean="0">
                <a:solidFill>
                  <a:schemeClr val="accent2">
                    <a:lumMod val="75000"/>
                  </a:schemeClr>
                </a:solidFill>
              </a:rPr>
              <a:t>Stichting Dagbesteding De Metronoom</a:t>
            </a:r>
            <a:endParaRPr lang="nl-NL" dirty="0">
              <a:solidFill>
                <a:schemeClr val="accent2">
                  <a:lumMod val="75000"/>
                </a:schemeClr>
              </a:solidFill>
            </a:endParaRPr>
          </a:p>
          <a:p>
            <a:pPr marL="0" indent="0">
              <a:buNone/>
            </a:pPr>
            <a:endParaRPr lang="nl-NL" dirty="0"/>
          </a:p>
        </p:txBody>
      </p:sp>
      <p:sp>
        <p:nvSpPr>
          <p:cNvPr id="3" name="Titel 2"/>
          <p:cNvSpPr>
            <a:spLocks noGrp="1"/>
          </p:cNvSpPr>
          <p:nvPr>
            <p:ph type="title"/>
          </p:nvPr>
        </p:nvSpPr>
        <p:spPr/>
        <p:txBody>
          <a:bodyPr/>
          <a:lstStyle/>
          <a:p>
            <a:r>
              <a:rPr lang="nl-NL" sz="2800" dirty="0" smtClean="0"/>
              <a:t>Sponsoren van ons project</a:t>
            </a:r>
            <a:endParaRPr lang="nl-NL" sz="2800" dirty="0"/>
          </a:p>
        </p:txBody>
      </p:sp>
    </p:spTree>
    <p:extLst>
      <p:ext uri="{BB962C8B-B14F-4D97-AF65-F5344CB8AC3E}">
        <p14:creationId xmlns:p14="http://schemas.microsoft.com/office/powerpoint/2010/main" val="2526411208"/>
      </p:ext>
    </p:extLst>
  </p:cSld>
  <p:clrMapOvr>
    <a:masterClrMapping/>
  </p:clrMapOvr>
  <mc:AlternateContent xmlns:mc="http://schemas.openxmlformats.org/markup-compatibility/2006" xmlns:p14="http://schemas.microsoft.com/office/powerpoint/2010/main">
    <mc:Choice Requires="p14">
      <p:transition spd="slow" p14:dur="2000" advClick="0" advTm="16102">
        <p:split orient="vert"/>
      </p:transition>
    </mc:Choice>
    <mc:Fallback xmlns="">
      <p:transition spd="slow" advClick="0" advTm="16102">
        <p:split orient="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1998225"/>
            <a:ext cx="3024336" cy="4526335"/>
          </a:xfrm>
        </p:spPr>
      </p:pic>
      <p:sp>
        <p:nvSpPr>
          <p:cNvPr id="3" name="Titel 2"/>
          <p:cNvSpPr>
            <a:spLocks noGrp="1"/>
          </p:cNvSpPr>
          <p:nvPr>
            <p:ph type="title"/>
          </p:nvPr>
        </p:nvSpPr>
        <p:spPr/>
        <p:txBody>
          <a:bodyPr/>
          <a:lstStyle/>
          <a:p>
            <a:r>
              <a:rPr lang="nl-NL" sz="3200" dirty="0" smtClean="0"/>
              <a:t>Zonder de koffiejuffrouw was het allemaal nooit </a:t>
            </a:r>
            <a:r>
              <a:rPr lang="nl-NL" sz="3200" dirty="0" smtClean="0"/>
              <a:t>gelukt </a:t>
            </a:r>
            <a:endParaRPr lang="nl-NL" sz="3200" dirty="0"/>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1965252"/>
            <a:ext cx="3000333" cy="4500500"/>
          </a:xfrm>
          <a:prstGeom prst="rect">
            <a:avLst/>
          </a:prstGeom>
        </p:spPr>
      </p:pic>
      <p:pic>
        <p:nvPicPr>
          <p:cNvPr id="1026" name="Picture 2" descr="C:\Users\Albertha Postma\Documents\Toezichthoudersproject\Moestuin\Smile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1052736"/>
            <a:ext cx="576064" cy="583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429137"/>
      </p:ext>
    </p:extLst>
  </p:cSld>
  <p:clrMapOvr>
    <a:masterClrMapping/>
  </p:clrMapOvr>
  <mc:AlternateContent xmlns:mc="http://schemas.openxmlformats.org/markup-compatibility/2006" xmlns:p14="http://schemas.microsoft.com/office/powerpoint/2010/main">
    <mc:Choice Requires="p14">
      <p:transition spd="slow" p14:dur="2000" advClick="0" advTm="12013">
        <p:split orient="vert"/>
      </p:transition>
    </mc:Choice>
    <mc:Fallback xmlns="">
      <p:transition spd="slow" advClick="0" advTm="12013">
        <p:split orient="ver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sz="3200" dirty="0" smtClean="0"/>
              <a:t>Dit is de naam van onze moestuin</a:t>
            </a:r>
            <a:endParaRPr lang="nl-NL" sz="3200"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2780928"/>
            <a:ext cx="8784976" cy="2414141"/>
          </a:xfrm>
        </p:spPr>
      </p:pic>
    </p:spTree>
    <p:extLst>
      <p:ext uri="{BB962C8B-B14F-4D97-AF65-F5344CB8AC3E}">
        <p14:creationId xmlns:p14="http://schemas.microsoft.com/office/powerpoint/2010/main" val="1972703978"/>
      </p:ext>
    </p:extLst>
  </p:cSld>
  <p:clrMapOvr>
    <a:masterClrMapping/>
  </p:clrMapOvr>
  <mc:AlternateContent xmlns:mc="http://schemas.openxmlformats.org/markup-compatibility/2006" xmlns:p14="http://schemas.microsoft.com/office/powerpoint/2010/main">
    <mc:Choice Requires="p14">
      <p:transition spd="slow" p14:dur="2000" advClick="0" advTm="10906">
        <p:split orient="vert"/>
      </p:transition>
    </mc:Choice>
    <mc:Fallback xmlns="">
      <p:transition spd="slow" advClick="0" advTm="10906">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99249" y="2852937"/>
            <a:ext cx="7745505" cy="2664296"/>
          </a:xfrm>
        </p:spPr>
        <p:txBody>
          <a:bodyPr>
            <a:normAutofit fontScale="92500"/>
          </a:bodyPr>
          <a:lstStyle/>
          <a:p>
            <a:r>
              <a:rPr lang="nl-NL" sz="3200" dirty="0"/>
              <a:t>In onze wijk wonen veel gezinnen met een zeer laag inkomen. Het is mij opgevallen dat er kinderen maar ook volwassenen in onze wijk wonen die nooit fruit of dagelijks verse </a:t>
            </a:r>
            <a:r>
              <a:rPr lang="nl-NL" sz="3200" dirty="0" smtClean="0"/>
              <a:t>groenten </a:t>
            </a:r>
            <a:r>
              <a:rPr lang="nl-NL" sz="3200" dirty="0"/>
              <a:t>krijgen.</a:t>
            </a:r>
          </a:p>
          <a:p>
            <a:pPr marL="0" indent="0">
              <a:buNone/>
            </a:pPr>
            <a:endParaRPr lang="nl-NL" dirty="0" smtClean="0"/>
          </a:p>
        </p:txBody>
      </p:sp>
      <p:sp>
        <p:nvSpPr>
          <p:cNvPr id="3" name="Titel 2"/>
          <p:cNvSpPr>
            <a:spLocks noGrp="1"/>
          </p:cNvSpPr>
          <p:nvPr>
            <p:ph type="title"/>
          </p:nvPr>
        </p:nvSpPr>
        <p:spPr/>
        <p:txBody>
          <a:bodyPr/>
          <a:lstStyle/>
          <a:p>
            <a:r>
              <a:rPr lang="nl-NL" sz="4000" dirty="0" smtClean="0"/>
              <a:t>Ontmoeting in het groen</a:t>
            </a:r>
            <a:endParaRPr lang="nl-NL" sz="4000" dirty="0"/>
          </a:p>
        </p:txBody>
      </p:sp>
    </p:spTree>
    <p:extLst>
      <p:ext uri="{BB962C8B-B14F-4D97-AF65-F5344CB8AC3E}">
        <p14:creationId xmlns:p14="http://schemas.microsoft.com/office/powerpoint/2010/main" val="86883254"/>
      </p:ext>
    </p:extLst>
  </p:cSld>
  <p:clrMapOvr>
    <a:masterClrMapping/>
  </p:clrMapOvr>
  <mc:AlternateContent xmlns:mc="http://schemas.openxmlformats.org/markup-compatibility/2006" xmlns:p14="http://schemas.microsoft.com/office/powerpoint/2010/main">
    <mc:Choice Requires="p14">
      <p:transition spd="slow" p14:dur="2000" advClick="0" advTm="11251">
        <p:split orient="vert"/>
      </p:transition>
    </mc:Choice>
    <mc:Fallback xmlns="">
      <p:transition spd="slow" advClick="0" advTm="11251">
        <p:split orient="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692697"/>
            <a:ext cx="7848872" cy="5472608"/>
          </a:xfrm>
        </p:spPr>
      </p:pic>
      <p:sp>
        <p:nvSpPr>
          <p:cNvPr id="2" name="Titel 1"/>
          <p:cNvSpPr>
            <a:spLocks noGrp="1"/>
          </p:cNvSpPr>
          <p:nvPr>
            <p:ph type="title"/>
          </p:nvPr>
        </p:nvSpPr>
        <p:spPr/>
        <p:txBody>
          <a:bodyPr/>
          <a:lstStyle/>
          <a:p>
            <a:endParaRPr lang="nl-NL" dirty="0"/>
          </a:p>
        </p:txBody>
      </p:sp>
    </p:spTree>
    <p:extLst>
      <p:ext uri="{BB962C8B-B14F-4D97-AF65-F5344CB8AC3E}">
        <p14:creationId xmlns:p14="http://schemas.microsoft.com/office/powerpoint/2010/main" val="1510100680"/>
      </p:ext>
    </p:extLst>
  </p:cSld>
  <p:clrMapOvr>
    <a:masterClrMapping/>
  </p:clrMapOvr>
  <mc:AlternateContent xmlns:mc="http://schemas.openxmlformats.org/markup-compatibility/2006" xmlns:p14="http://schemas.microsoft.com/office/powerpoint/2010/main">
    <mc:Choice Requires="p14">
      <p:transition spd="slow" p14:dur="2000" advClick="0" advTm="11069">
        <p:split orient="vert"/>
      </p:transition>
    </mc:Choice>
    <mc:Fallback xmlns="">
      <p:transition spd="slow" advClick="0" advTm="11069">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lnSpcReduction="10000"/>
          </a:bodyPr>
          <a:lstStyle/>
          <a:p>
            <a:r>
              <a:rPr lang="nl-NL" sz="3200" dirty="0" smtClean="0"/>
              <a:t>Tevens </a:t>
            </a:r>
            <a:r>
              <a:rPr lang="nl-NL" sz="3200" dirty="0"/>
              <a:t>is het project bedoeld om de saamhorigheid in de buurt te verbeteren en mensen die in een sociaal isolement zijn geraakt te motiveren en te stimuleren om deel te gaan nemen aan het project. Zodat zij zich ook weer opgenomen gaan voelen in de gemeenschap. </a:t>
            </a:r>
            <a:endParaRPr lang="nl-NL" sz="3200" dirty="0" smtClean="0"/>
          </a:p>
          <a:p>
            <a:pPr marL="0" indent="0">
              <a:buNone/>
            </a:pPr>
            <a:endParaRPr lang="nl-NL" dirty="0" smtClean="0"/>
          </a:p>
          <a:p>
            <a:endParaRPr lang="nl-NL" dirty="0"/>
          </a:p>
        </p:txBody>
      </p:sp>
      <p:sp>
        <p:nvSpPr>
          <p:cNvPr id="3" name="Titel 2"/>
          <p:cNvSpPr>
            <a:spLocks noGrp="1"/>
          </p:cNvSpPr>
          <p:nvPr>
            <p:ph type="title"/>
          </p:nvPr>
        </p:nvSpPr>
        <p:spPr>
          <a:xfrm>
            <a:off x="683568" y="620688"/>
            <a:ext cx="7756263" cy="1054250"/>
          </a:xfrm>
        </p:spPr>
        <p:txBody>
          <a:bodyPr/>
          <a:lstStyle/>
          <a:p>
            <a:r>
              <a:rPr lang="nl-NL" sz="4000" dirty="0" smtClean="0"/>
              <a:t>Ontmoeting in het groen</a:t>
            </a:r>
            <a:endParaRPr lang="nl-NL" sz="4000" dirty="0"/>
          </a:p>
        </p:txBody>
      </p:sp>
    </p:spTree>
    <p:extLst>
      <p:ext uri="{BB962C8B-B14F-4D97-AF65-F5344CB8AC3E}">
        <p14:creationId xmlns:p14="http://schemas.microsoft.com/office/powerpoint/2010/main" val="444658894"/>
      </p:ext>
    </p:extLst>
  </p:cSld>
  <p:clrMapOvr>
    <a:masterClrMapping/>
  </p:clrMapOvr>
  <mc:AlternateContent xmlns:mc="http://schemas.openxmlformats.org/markup-compatibility/2006" xmlns:p14="http://schemas.microsoft.com/office/powerpoint/2010/main">
    <mc:Choice Requires="p14">
      <p:transition spd="slow" p14:dur="2000" advClick="0" advTm="11060">
        <p:split orient="vert"/>
      </p:transition>
    </mc:Choice>
    <mc:Fallback xmlns="">
      <p:transition spd="slow" advClick="0" advTm="11060">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lnSpcReduction="10000"/>
          </a:bodyPr>
          <a:lstStyle/>
          <a:p>
            <a:r>
              <a:rPr lang="nl-NL" sz="2800" dirty="0"/>
              <a:t>Wij hebben </a:t>
            </a:r>
            <a:r>
              <a:rPr lang="nl-NL" sz="2800" dirty="0" smtClean="0"/>
              <a:t>ook plannen </a:t>
            </a:r>
            <a:r>
              <a:rPr lang="nl-NL" sz="2800" dirty="0"/>
              <a:t>voor het aanleggen </a:t>
            </a:r>
            <a:r>
              <a:rPr lang="nl-NL" sz="2800" dirty="0" smtClean="0"/>
              <a:t>van </a:t>
            </a:r>
            <a:r>
              <a:rPr lang="nl-NL" sz="2800" dirty="0"/>
              <a:t>bloemen pluk tuinen of insecten tuinen. Wat de bewoners zelf maar willen. </a:t>
            </a:r>
          </a:p>
          <a:p>
            <a:endParaRPr lang="nl-NL" sz="2800" dirty="0"/>
          </a:p>
          <a:p>
            <a:r>
              <a:rPr lang="nl-NL" sz="2800" dirty="0"/>
              <a:t>Het opbouwwerk van stichting De Wering, Buurtvereniging Elto, gemeente Den Helder en Woningstichting Den Helder bieden ons ondersteuning bij het realiseren van dit project. </a:t>
            </a:r>
          </a:p>
          <a:p>
            <a:endParaRPr lang="nl-NL" dirty="0"/>
          </a:p>
        </p:txBody>
      </p:sp>
      <p:sp>
        <p:nvSpPr>
          <p:cNvPr id="3" name="Titel 2"/>
          <p:cNvSpPr>
            <a:spLocks noGrp="1"/>
          </p:cNvSpPr>
          <p:nvPr>
            <p:ph type="title"/>
          </p:nvPr>
        </p:nvSpPr>
        <p:spPr/>
        <p:txBody>
          <a:bodyPr/>
          <a:lstStyle/>
          <a:p>
            <a:r>
              <a:rPr lang="nl-NL" sz="4000" dirty="0" smtClean="0"/>
              <a:t>Ontmoeting in groen</a:t>
            </a:r>
            <a:endParaRPr lang="nl-NL" sz="4000" dirty="0"/>
          </a:p>
        </p:txBody>
      </p:sp>
    </p:spTree>
    <p:extLst>
      <p:ext uri="{BB962C8B-B14F-4D97-AF65-F5344CB8AC3E}">
        <p14:creationId xmlns:p14="http://schemas.microsoft.com/office/powerpoint/2010/main" val="3348354561"/>
      </p:ext>
    </p:extLst>
  </p:cSld>
  <p:clrMapOvr>
    <a:masterClrMapping/>
  </p:clrMapOvr>
  <mc:AlternateContent xmlns:mc="http://schemas.openxmlformats.org/markup-compatibility/2006" xmlns:p14="http://schemas.microsoft.com/office/powerpoint/2010/main">
    <mc:Choice Requires="p14">
      <p:transition spd="slow" p14:dur="2000" advClick="0" advTm="10881">
        <p:split orient="vert"/>
      </p:transition>
    </mc:Choice>
    <mc:Fallback xmlns="">
      <p:transition spd="slow" advClick="0" advTm="10881">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5696" y="2276872"/>
            <a:ext cx="5257013" cy="3960440"/>
          </a:xfrm>
        </p:spPr>
      </p:pic>
      <p:sp>
        <p:nvSpPr>
          <p:cNvPr id="2" name="Titel 1"/>
          <p:cNvSpPr>
            <a:spLocks noGrp="1"/>
          </p:cNvSpPr>
          <p:nvPr>
            <p:ph type="title"/>
          </p:nvPr>
        </p:nvSpPr>
        <p:spPr/>
        <p:txBody>
          <a:bodyPr>
            <a:normAutofit fontScale="90000"/>
          </a:bodyPr>
          <a:lstStyle/>
          <a:p>
            <a:pPr algn="l"/>
            <a:r>
              <a:rPr lang="nl-NL" sz="3200" dirty="0" smtClean="0"/>
              <a:t>27-11-2013.      Beginfase moestuin Irisstraat/Chrysanthof langs het Liniepad</a:t>
            </a:r>
            <a:endParaRPr lang="nl-NL" sz="3200" dirty="0"/>
          </a:p>
        </p:txBody>
      </p:sp>
    </p:spTree>
    <p:extLst>
      <p:ext uri="{BB962C8B-B14F-4D97-AF65-F5344CB8AC3E}">
        <p14:creationId xmlns:p14="http://schemas.microsoft.com/office/powerpoint/2010/main" val="3337379717"/>
      </p:ext>
    </p:extLst>
  </p:cSld>
  <p:clrMapOvr>
    <a:masterClrMapping/>
  </p:clrMapOvr>
  <mc:AlternateContent xmlns:mc="http://schemas.openxmlformats.org/markup-compatibility/2006" xmlns:p14="http://schemas.microsoft.com/office/powerpoint/2010/main">
    <mc:Choice Requires="p14">
      <p:transition spd="slow" p14:dur="2000" advClick="0" advTm="8828">
        <p:split orient="vert"/>
      </p:transition>
    </mc:Choice>
    <mc:Fallback xmlns="">
      <p:transition spd="slow" advClick="0" advTm="8828">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5696" y="2132857"/>
            <a:ext cx="5400600" cy="4068613"/>
          </a:xfrm>
        </p:spPr>
      </p:pic>
      <p:sp>
        <p:nvSpPr>
          <p:cNvPr id="2" name="Titel 1"/>
          <p:cNvSpPr>
            <a:spLocks noGrp="1"/>
          </p:cNvSpPr>
          <p:nvPr>
            <p:ph type="title"/>
          </p:nvPr>
        </p:nvSpPr>
        <p:spPr>
          <a:xfrm>
            <a:off x="539554" y="548680"/>
            <a:ext cx="7756263" cy="1054250"/>
          </a:xfrm>
        </p:spPr>
        <p:txBody>
          <a:bodyPr/>
          <a:lstStyle/>
          <a:p>
            <a:r>
              <a:rPr lang="nl-NL" sz="2800" dirty="0" smtClean="0"/>
              <a:t>27-11-2013.          Zoals het was</a:t>
            </a:r>
            <a:endParaRPr lang="nl-NL" sz="2800" dirty="0"/>
          </a:p>
        </p:txBody>
      </p:sp>
    </p:spTree>
    <p:extLst>
      <p:ext uri="{BB962C8B-B14F-4D97-AF65-F5344CB8AC3E}">
        <p14:creationId xmlns:p14="http://schemas.microsoft.com/office/powerpoint/2010/main" val="3058551330"/>
      </p:ext>
    </p:extLst>
  </p:cSld>
  <p:clrMapOvr>
    <a:masterClrMapping/>
  </p:clrMapOvr>
  <mc:AlternateContent xmlns:mc="http://schemas.openxmlformats.org/markup-compatibility/2006" xmlns:p14="http://schemas.microsoft.com/office/powerpoint/2010/main">
    <mc:Choice Requires="p14">
      <p:transition spd="slow" p14:dur="2000" advClick="0" advTm="7713">
        <p:split orient="vert"/>
      </p:transition>
    </mc:Choice>
    <mc:Fallback xmlns="">
      <p:transition spd="slow" advClick="0" advTm="7713">
        <p:split orient="vert"/>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845</TotalTime>
  <Words>924</Words>
  <Application>Microsoft Office PowerPoint</Application>
  <PresentationFormat>Diavoorstelling (4:3)</PresentationFormat>
  <Paragraphs>79</Paragraphs>
  <Slides>50</Slides>
  <Notes>0</Notes>
  <HiddenSlides>0</HiddenSlides>
  <MMClips>1</MMClips>
  <ScaleCrop>false</ScaleCrop>
  <HeadingPairs>
    <vt:vector size="4" baseType="variant">
      <vt:variant>
        <vt:lpstr>Thema</vt:lpstr>
      </vt:variant>
      <vt:variant>
        <vt:i4>1</vt:i4>
      </vt:variant>
      <vt:variant>
        <vt:lpstr>Diatitels</vt:lpstr>
      </vt:variant>
      <vt:variant>
        <vt:i4>50</vt:i4>
      </vt:variant>
    </vt:vector>
  </HeadingPairs>
  <TitlesOfParts>
    <vt:vector size="51" baseType="lpstr">
      <vt:lpstr>Hardcover</vt:lpstr>
      <vt:lpstr>Buurthuis Elto</vt:lpstr>
      <vt:lpstr>PowerPoint-presentatie</vt:lpstr>
      <vt:lpstr>Ontmoeting in het groen.</vt:lpstr>
      <vt:lpstr>Ontmoeting in het groen</vt:lpstr>
      <vt:lpstr>Ontmoeting in het groen</vt:lpstr>
      <vt:lpstr>Ontmoeting in het groen</vt:lpstr>
      <vt:lpstr>Ontmoeting in groen</vt:lpstr>
      <vt:lpstr>27-11-2013.      Beginfase moestuin Irisstraat/Chrysanthof langs het Liniepad</vt:lpstr>
      <vt:lpstr>27-11-2013.          Zoals het was</vt:lpstr>
      <vt:lpstr>28-01-2014.  Afd. Groenvoorziening  van gemeente heeft een handje geholpen</vt:lpstr>
      <vt:lpstr>13-03-2014.    Rolf Regtop onze wijkagent heeft tegels geschonken. Samen met de mannen van het toezichthoudersproject heeft hij de tegels ook gebracht op de moestuin</vt:lpstr>
      <vt:lpstr>Zaterdag 22 maart 2014 zijn we begonnen met de grond om te spitten en alle afval die er nog inzat te verwijderen. Twee jongeren, Joey en Maritza hebben flink geholpen</vt:lpstr>
      <vt:lpstr>01-04-2014.   Hebben we een hekwerk geplaatst.               Op de kop getikt via Flessenpost</vt:lpstr>
      <vt:lpstr>02-05-2014. Teelaarde voor de moestuin</vt:lpstr>
      <vt:lpstr>02-05-2014.  En maar kruien. Er gaan nogal wat kruiwagens vol uit twee kuub</vt:lpstr>
      <vt:lpstr>14-05-2014. De blokhut voor het gereedschap  wordt opgebouwd en geschilderd</vt:lpstr>
      <vt:lpstr>15-06-2014. De eerste oogst</vt:lpstr>
      <vt:lpstr>19-05-2014. Ook de kinderen worden niet vergeten en mogen zelf een moestuintje aanleggen in een bak</vt:lpstr>
      <vt:lpstr>21-05-2014 De mannen druk aan het voorbereiden voor de nieuwe/oude bestrating uit de Beatrixstraat</vt:lpstr>
      <vt:lpstr>15-06-2014. Joey en Maritza aan het sla oogsten voordat het in het zaad schiet.</vt:lpstr>
      <vt:lpstr>15-06-2014. De sla hebben ze uitgedeeld aan ouderen in de buurt</vt:lpstr>
      <vt:lpstr>16-06-2014. Carl van der Zandt (85 jaar) maakt een aanvang met het straten. Jasper Boon en Marco Woort opperen</vt:lpstr>
      <vt:lpstr>25-06-2014. Onze ome Jan Smit aan het straten.      Wat een kei is die man ook </vt:lpstr>
      <vt:lpstr>25-06-2014.  En dan nog Jan Duit oud Tuindorper en FB piraat. Aan het schilderen met de blokhut en hij doneert ook nog spulletjes voor de kinderen</vt:lpstr>
      <vt:lpstr>25-06-2014. Woensdagmiddag, het was echt een drukte op de tuin. Kinderen, oma’s en buren gezellig met elkaar aan het werk</vt:lpstr>
      <vt:lpstr>25-06-2014. De groente in de kinderbakken groeit snel. Ook het aantal buren die meedoen wordt steeds groter. Tijd voor nog een moestuin?</vt:lpstr>
      <vt:lpstr>Heerlijk al die biologische groenten en fruit</vt:lpstr>
      <vt:lpstr>25-07-2014. Vincent, een buurman uit de Irisstraat heeft nog wat stro voor ons insektenhotel. Geschonken door Tuincentrum Den Helder</vt:lpstr>
      <vt:lpstr>17-07-2014. Er word hard gewerkt op de tuin</vt:lpstr>
      <vt:lpstr>18-07-2014. De courgette staat er prachtig bij</vt:lpstr>
      <vt:lpstr>26-07-2014. Even gezellig buurten op de tuin</vt:lpstr>
      <vt:lpstr>31-07-2014. Carl van der Zandt bezig met het aanleggen van elektriciteit in de blokhut</vt:lpstr>
      <vt:lpstr>31-07-2014. Brandnetelgier en brandnetelextract gemaakt omdat de rupsen de overhand namen op onze tuin. Dit is een natuurlijk bestrijdingsmiddel.</vt:lpstr>
      <vt:lpstr>09-08-2014. De mannen druk bezig met de dakbeschotting</vt:lpstr>
      <vt:lpstr>09-08-2014. Het toegangshek keurig in de verf gezet door Jan Duit</vt:lpstr>
      <vt:lpstr>09-08-2014. Marco Woort aan het straten met het pad en Carl van der Zandt aan het opperen</vt:lpstr>
      <vt:lpstr>07-08-2014.Vanmiddag heeft Robin de laatste bak ingezaaid </vt:lpstr>
      <vt:lpstr>06-08-2014. Allerlei kruiden. Geschonken door Dagbesteding De Metronoom</vt:lpstr>
      <vt:lpstr>13-08-2014. Toen moest er hout komen om een kruidenbak te maken </vt:lpstr>
      <vt:lpstr>15-08-2014. Carl van der Zandt en Bert Hamers bezig met de kruidenbak</vt:lpstr>
      <vt:lpstr>15-08-2014. Het resultaat mag er zijn</vt:lpstr>
      <vt:lpstr>16-09-2014. Nog gauw even het laatste straatwerk afmaken want Stan Nuveen van Kern met Pit komt morgen</vt:lpstr>
      <vt:lpstr>16-09-2014. De Indische kers smaakt kleine Duke goed nadat hij Jasper heeft geholpen met het straten</vt:lpstr>
      <vt:lpstr>17-09-2014. Alles staat er goed bij.</vt:lpstr>
      <vt:lpstr>Door samenwerking van het Wijk Toezichthouders Project en Ontmoeting in het groen raken steeds meer bewoners betrokken bij de wijk</vt:lpstr>
      <vt:lpstr>Cor Niggendijker heeft de bewoners in de Anjelierstraat gemotiveerd om gevel tuintjes aan te leggen. Dit breid zich nu al uit naar de Florastraat</vt:lpstr>
      <vt:lpstr>Sponsoren van ons project</vt:lpstr>
      <vt:lpstr>Zonder de koffiejuffrouw was het allemaal nooit gelukt </vt:lpstr>
      <vt:lpstr>Dit is de naam van onze moestuin</vt:lpstr>
      <vt:lpstr>PowerPoint-presentatie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Buurthuis Elto</dc:title>
  <dc:creator>Albertha Postma</dc:creator>
  <cp:lastModifiedBy>Albertha Postma</cp:lastModifiedBy>
  <cp:revision>58</cp:revision>
  <dcterms:created xsi:type="dcterms:W3CDTF">2014-06-30T16:09:50Z</dcterms:created>
  <dcterms:modified xsi:type="dcterms:W3CDTF">2014-09-17T19:45:13Z</dcterms:modified>
</cp:coreProperties>
</file>