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4B59-0476-4E3A-B764-F517BAC41E4F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C1C1CB-659B-420F-B9BD-7CAA35EE399A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4B59-0476-4E3A-B764-F517BAC41E4F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C1CB-659B-420F-B9BD-7CAA35EE39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4B59-0476-4E3A-B764-F517BAC41E4F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1C1CB-659B-420F-B9BD-7CAA35EE39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4B59-0476-4E3A-B764-F517BAC41E4F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C1C1CB-659B-420F-B9BD-7CAA35EE399A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4B59-0476-4E3A-B764-F517BAC41E4F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C1C1CB-659B-420F-B9BD-7CAA35EE399A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4B59-0476-4E3A-B764-F517BAC41E4F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C1C1CB-659B-420F-B9BD-7CAA35EE399A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4B59-0476-4E3A-B764-F517BAC41E4F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C1C1CB-659B-420F-B9BD-7CAA35EE399A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4B59-0476-4E3A-B764-F517BAC41E4F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C1C1CB-659B-420F-B9BD-7CAA35EE399A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4B59-0476-4E3A-B764-F517BAC41E4F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C1C1CB-659B-420F-B9BD-7CAA35EE399A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4B59-0476-4E3A-B764-F517BAC41E4F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C1C1CB-659B-420F-B9BD-7CAA35EE399A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4B59-0476-4E3A-B764-F517BAC41E4F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C1C1CB-659B-420F-B9BD-7CAA35EE399A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99354B59-0476-4E3A-B764-F517BAC41E4F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87C1C1CB-659B-420F-B9BD-7CAA35EE399A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Oudesluis op het web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149080"/>
            <a:ext cx="3312368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8680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549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kosten worden geraamd op ongeveer:</a:t>
            </a:r>
          </a:p>
          <a:p>
            <a:r>
              <a:rPr lang="nl-NL" dirty="0" smtClean="0"/>
              <a:t>€ 4000, 00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gaat dit kosten?</a:t>
            </a:r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852936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http://t0.gstatic.com/images?q=tbn:ANd9GcRtmjo1NKFnt0GE7x0o-d1VJejWyRYElrf1C-FTDWc1ShQ1YjFXx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40968"/>
            <a:ext cx="2609850" cy="175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65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Vragen? Nog ideeën?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46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286000" y="28288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 smtClean="0"/>
              <a:t>Oudesluis heeft ongeveer  750  inwoners</a:t>
            </a:r>
          </a:p>
          <a:p>
            <a:r>
              <a:rPr lang="nl-NL" dirty="0" smtClean="0"/>
              <a:t>25 tot 45: 26% </a:t>
            </a:r>
            <a:br>
              <a:rPr lang="nl-NL" dirty="0" smtClean="0"/>
            </a:br>
            <a:r>
              <a:rPr lang="nl-NL" dirty="0" smtClean="0"/>
              <a:t>45 tot 65: 33% </a:t>
            </a:r>
            <a:br>
              <a:rPr lang="nl-NL" dirty="0" smtClean="0"/>
            </a:br>
            <a:r>
              <a:rPr lang="nl-NL" dirty="0" smtClean="0"/>
              <a:t>65 en ouder: 10% </a:t>
            </a:r>
            <a:br>
              <a:rPr lang="nl-NL" dirty="0" smtClean="0"/>
            </a:br>
            <a:r>
              <a:rPr lang="nl-NL" dirty="0" smtClean="0"/>
              <a:t>2009</a:t>
            </a:r>
            <a:endParaRPr lang="nl-NL" dirty="0"/>
          </a:p>
        </p:txBody>
      </p:sp>
      <p:pic>
        <p:nvPicPr>
          <p:cNvPr id="6" name="Afbeelding 5" descr="http://www.oudesluis.com/Oudesluis/Wat_Oudelsuis_files/Wapen%20Oudesluis%201%20kopi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48680"/>
            <a:ext cx="1752600" cy="2066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956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2555776" y="476672"/>
            <a:ext cx="6035675" cy="2349500"/>
          </a:xfrm>
        </p:spPr>
        <p:txBody>
          <a:bodyPr/>
          <a:lstStyle/>
          <a:p>
            <a:r>
              <a:rPr lang="nl-NL" sz="2800" dirty="0" smtClean="0"/>
              <a:t>Steeds minder voorzieningen</a:t>
            </a:r>
            <a:br>
              <a:rPr lang="nl-NL" sz="2800" dirty="0" smtClean="0"/>
            </a:br>
            <a:r>
              <a:rPr lang="nl-NL" sz="2800" dirty="0" smtClean="0"/>
              <a:t>Winkels zijn verdwenen </a:t>
            </a:r>
            <a:br>
              <a:rPr lang="nl-NL" sz="2800" dirty="0" smtClean="0"/>
            </a:br>
            <a:r>
              <a:rPr lang="nl-NL" sz="2800" dirty="0" smtClean="0"/>
              <a:t>School wordt </a:t>
            </a:r>
            <a:r>
              <a:rPr lang="nl-NL" sz="2800" dirty="0" smtClean="0"/>
              <a:t>bedreigd </a:t>
            </a:r>
            <a:r>
              <a:rPr lang="nl-NL" sz="2800" dirty="0" smtClean="0"/>
              <a:t>met sluiting </a:t>
            </a:r>
            <a:endParaRPr lang="nl-NL" sz="2800" dirty="0"/>
          </a:p>
        </p:txBody>
      </p:sp>
      <p:pic>
        <p:nvPicPr>
          <p:cNvPr id="2050" name="Picture 2" descr="http://t1.gstatic.com/images?q=tbn:ANd9GcQiI9wa_daGXD5duBay44ca_Dr9sXd9X0FE-EwTNRU4tWJydf8kr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829246"/>
            <a:ext cx="4032000" cy="40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556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2800" dirty="0" smtClean="0"/>
              <a:t>Wijken moeten steeds meer zelf initiatieven nemen</a:t>
            </a:r>
            <a:br>
              <a:rPr lang="nl-NL" sz="2800" dirty="0" smtClean="0"/>
            </a:br>
            <a:r>
              <a:rPr lang="nl-NL" sz="2800" dirty="0" smtClean="0"/>
              <a:t> We worden geacht meer te zorgen voor elkaar</a:t>
            </a:r>
            <a:br>
              <a:rPr lang="nl-NL" sz="2800" dirty="0" smtClean="0"/>
            </a:br>
            <a:r>
              <a:rPr lang="nl-NL" sz="2800" dirty="0" smtClean="0"/>
              <a:t>Thuiszorg wordt afgeschaft in 2014 en geldt dan als “algemeen gebruikelijk”</a:t>
            </a:r>
            <a:endParaRPr lang="nl-NL" sz="2800" dirty="0"/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>
          <a:xfrm>
            <a:off x="1547664" y="4653136"/>
            <a:ext cx="6172200" cy="685800"/>
          </a:xfrm>
        </p:spPr>
        <p:txBody>
          <a:bodyPr>
            <a:noAutofit/>
          </a:bodyPr>
          <a:lstStyle/>
          <a:p>
            <a:r>
              <a:rPr lang="nl-NL" sz="4000" dirty="0" smtClean="0"/>
              <a:t>Overheid trekt zich steeds meer terug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61770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" indent="0">
              <a:buNone/>
            </a:pPr>
            <a:r>
              <a:rPr lang="nl-NL" sz="2800" dirty="0" smtClean="0">
                <a:effectLst/>
              </a:rPr>
              <a:t>Website voor het dorp</a:t>
            </a:r>
          </a:p>
          <a:p>
            <a:pPr marL="18288" indent="0">
              <a:buNone/>
            </a:pPr>
            <a:r>
              <a:rPr lang="nl-NL" sz="2800" dirty="0" smtClean="0">
                <a:effectLst/>
              </a:rPr>
              <a:t>Aansluitend aan de huidige website </a:t>
            </a:r>
          </a:p>
          <a:p>
            <a:pPr marL="18288" indent="0">
              <a:buNone/>
            </a:pPr>
            <a:r>
              <a:rPr lang="nl-NL" sz="2800" dirty="0" smtClean="0">
                <a:effectLst/>
              </a:rPr>
              <a:t>Waarop inwoners van Oudesluis berichten en oproepjes kunnen plaatsen</a:t>
            </a:r>
            <a:endParaRPr lang="nl-NL" sz="2800" dirty="0">
              <a:effectLst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idee: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556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nl-NL" sz="8000" b="1" dirty="0" smtClean="0">
                <a:effectLst/>
              </a:rPr>
              <a:t>Meer samenhang te creëren in het dorp</a:t>
            </a:r>
          </a:p>
          <a:p>
            <a:pPr>
              <a:buFont typeface="Courier New" pitchFamily="49" charset="0"/>
              <a:buChar char="o"/>
            </a:pPr>
            <a:r>
              <a:rPr lang="nl-NL" sz="8000" b="1" dirty="0" smtClean="0">
                <a:effectLst/>
              </a:rPr>
              <a:t>Netwerken creëren </a:t>
            </a:r>
          </a:p>
          <a:p>
            <a:pPr>
              <a:buFont typeface="Courier New" pitchFamily="49" charset="0"/>
              <a:buChar char="o"/>
            </a:pPr>
            <a:r>
              <a:rPr lang="nl-NL" sz="8000" b="1" dirty="0" smtClean="0">
                <a:effectLst/>
              </a:rPr>
              <a:t>Het dorp weer meer identiteit geven</a:t>
            </a:r>
          </a:p>
          <a:p>
            <a:pPr>
              <a:buFont typeface="Courier New" pitchFamily="49" charset="0"/>
              <a:buChar char="o"/>
            </a:pPr>
            <a:r>
              <a:rPr lang="nl-NL" sz="8000" b="1" dirty="0" smtClean="0">
                <a:effectLst/>
              </a:rPr>
              <a:t>Activiteiten aanbieden</a:t>
            </a:r>
          </a:p>
          <a:p>
            <a:pPr>
              <a:buFont typeface="Courier New" pitchFamily="49" charset="0"/>
              <a:buChar char="o"/>
            </a:pPr>
            <a:r>
              <a:rPr lang="nl-NL" sz="8000" b="1" dirty="0" smtClean="0">
                <a:effectLst/>
              </a:rPr>
              <a:t>Mogelijkheden te bieden elkaar nog meer te leren kennen via de website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doel: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888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sz="2400" b="1" dirty="0"/>
              <a:t>Zorgen voor elkaar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sz="2400" b="1" dirty="0"/>
              <a:t>Voorkomen dat kwetsbare mensen tussen wal en schip vallen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sz="2400" b="1" dirty="0"/>
              <a:t> Voorkomen dat kwetsbare mensen in een isolement raken</a:t>
            </a:r>
          </a:p>
          <a:p>
            <a:pPr>
              <a:buFont typeface="Courier New" pitchFamily="49" charset="0"/>
              <a:buChar char="o"/>
            </a:pP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nl-NL" sz="2800" b="1" dirty="0"/>
              <a:t>Vangnet creëren voor deze groepen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sz="2800" b="1" dirty="0"/>
              <a:t>Veiligheid bieden in het dorp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l-NL" sz="2800" b="1" dirty="0"/>
              <a:t>Samenhang tussen ouderen en jongeren</a:t>
            </a:r>
          </a:p>
          <a:p>
            <a:endParaRPr lang="nl-NL" dirty="0"/>
          </a:p>
        </p:txBody>
      </p:sp>
      <p:pic>
        <p:nvPicPr>
          <p:cNvPr id="5" name="Picture 2" descr="http://t3.gstatic.com/images?q=tbn:ANd9GcTUBJ6kyZxqnXqnHW4hcKPf-lFB-Kj8rOYadBky_lc9WfrXMjia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98000"/>
            <a:ext cx="3787115" cy="30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412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Courier New" pitchFamily="49" charset="0"/>
              <a:buChar char="o"/>
            </a:pPr>
            <a:r>
              <a:rPr lang="nl-NL" sz="2400" dirty="0" smtClean="0"/>
              <a:t>Artikelen/ diensten ruilen</a:t>
            </a:r>
          </a:p>
          <a:p>
            <a:pPr>
              <a:buFont typeface="Courier New" pitchFamily="49" charset="0"/>
              <a:buChar char="o"/>
            </a:pPr>
            <a:r>
              <a:rPr lang="nl-NL" sz="2400" dirty="0" smtClean="0"/>
              <a:t>Artikelen te koop aanbieden</a:t>
            </a:r>
          </a:p>
          <a:p>
            <a:pPr>
              <a:buFont typeface="Courier New" pitchFamily="49" charset="0"/>
              <a:buChar char="o"/>
            </a:pPr>
            <a:r>
              <a:rPr lang="nl-NL" sz="2400" dirty="0" smtClean="0"/>
              <a:t>Vraag/ aanbieden van vervoer/ carpooling </a:t>
            </a:r>
          </a:p>
          <a:p>
            <a:pPr>
              <a:buFont typeface="Courier New" pitchFamily="49" charset="0"/>
              <a:buChar char="o"/>
            </a:pPr>
            <a:r>
              <a:rPr lang="nl-NL" sz="2400" dirty="0" smtClean="0"/>
              <a:t>Meldingen wel en wee van bewoners</a:t>
            </a:r>
          </a:p>
          <a:p>
            <a:pPr>
              <a:buFont typeface="Courier New" pitchFamily="49" charset="0"/>
              <a:buChar char="o"/>
            </a:pPr>
            <a:r>
              <a:rPr lang="nl-NL" sz="2400" dirty="0" smtClean="0"/>
              <a:t>Meldingen/ waarschuwing bij overlast of verdachte zaken</a:t>
            </a:r>
          </a:p>
          <a:p>
            <a:pPr>
              <a:buFont typeface="Courier New" pitchFamily="49" charset="0"/>
              <a:buChar char="o"/>
            </a:pPr>
            <a:r>
              <a:rPr lang="nl-NL" sz="2400" dirty="0" smtClean="0"/>
              <a:t>Kopieën van de website worden in het dorpsblad gepubliceerd voor bewoners die geen internet hebben</a:t>
            </a:r>
            <a:endParaRPr lang="nl-NL" sz="24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Voorbeelden: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58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nl-NL" sz="2400" dirty="0" smtClean="0"/>
              <a:t>Website laten invoegen in de huidige website  van het dorp</a:t>
            </a:r>
          </a:p>
          <a:p>
            <a:pPr>
              <a:buFont typeface="Courier New" pitchFamily="49" charset="0"/>
              <a:buChar char="o"/>
            </a:pPr>
            <a:r>
              <a:rPr lang="nl-NL" sz="2400" dirty="0" smtClean="0"/>
              <a:t>Vrijwilligers  inzetten om ambassadeurschap van het dorp te vervullen</a:t>
            </a:r>
          </a:p>
          <a:p>
            <a:pPr>
              <a:buFont typeface="Courier New" pitchFamily="49" charset="0"/>
              <a:buChar char="o"/>
            </a:pPr>
            <a:r>
              <a:rPr lang="nl-NL" sz="2400" dirty="0" smtClean="0"/>
              <a:t>Vrijwilligers web beheer laten uitvoeren</a:t>
            </a:r>
          </a:p>
          <a:p>
            <a:pPr>
              <a:buFont typeface="Courier New" pitchFamily="49" charset="0"/>
              <a:buChar char="o"/>
            </a:pPr>
            <a:r>
              <a:rPr lang="nl-NL" sz="2400" dirty="0" smtClean="0"/>
              <a:t>Fondsen of de gemeente aanschrijven</a:t>
            </a:r>
          </a:p>
          <a:p>
            <a:pPr>
              <a:buFont typeface="Courier New" pitchFamily="49" charset="0"/>
              <a:buChar char="o"/>
            </a:pPr>
            <a:r>
              <a:rPr lang="nl-NL" sz="2400" dirty="0" smtClean="0"/>
              <a:t>Sponsors zoeken</a:t>
            </a:r>
            <a:endParaRPr lang="nl-NL" sz="24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kunnen we dit doen?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00857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ir">
  <a:themeElements>
    <a:clrScheme name="Elementai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ir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i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282</TotalTime>
  <Words>224</Words>
  <Application>Microsoft Office PowerPoint</Application>
  <PresentationFormat>Diavoorstelling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Elementair</vt:lpstr>
      <vt:lpstr>Oudesluis op het web</vt:lpstr>
      <vt:lpstr>PowerPoint-presentatie</vt:lpstr>
      <vt:lpstr>Steeds minder voorzieningen Winkels zijn verdwenen  School wordt bedreigd met sluiting </vt:lpstr>
      <vt:lpstr>Wijken moeten steeds meer zelf initiatieven nemen  We worden geacht meer te zorgen voor elkaar Thuiszorg wordt afgeschaft in 2014 en geldt dan als “algemeen gebruikelijk”</vt:lpstr>
      <vt:lpstr>Het idee:</vt:lpstr>
      <vt:lpstr>Het doel:</vt:lpstr>
      <vt:lpstr>PowerPoint-presentatie</vt:lpstr>
      <vt:lpstr>Voorbeelden:</vt:lpstr>
      <vt:lpstr>Hoe kunnen we dit doen?</vt:lpstr>
      <vt:lpstr>Wat gaat dit kosten?</vt:lpstr>
      <vt:lpstr>Vragen? Nog ideeën?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Oudesluis op het web</dc:title>
  <dc:creator>Peter en Irene</dc:creator>
  <cp:lastModifiedBy>Peter en Irene</cp:lastModifiedBy>
  <cp:revision>20</cp:revision>
  <dcterms:created xsi:type="dcterms:W3CDTF">2012-12-23T14:06:13Z</dcterms:created>
  <dcterms:modified xsi:type="dcterms:W3CDTF">2013-01-16T20:02:31Z</dcterms:modified>
</cp:coreProperties>
</file>