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293" r:id="rId3"/>
    <p:sldId id="284" r:id="rId4"/>
    <p:sldId id="286" r:id="rId5"/>
    <p:sldId id="287" r:id="rId6"/>
    <p:sldId id="260" r:id="rId7"/>
    <p:sldId id="263" r:id="rId8"/>
    <p:sldId id="266" r:id="rId9"/>
    <p:sldId id="267" r:id="rId10"/>
    <p:sldId id="292" r:id="rId11"/>
    <p:sldId id="290" r:id="rId12"/>
    <p:sldId id="291" r:id="rId13"/>
    <p:sldId id="289" r:id="rId14"/>
    <p:sldId id="28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9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7AD00-1A40-405E-86D8-AABF17EA2E68}" type="datetimeFigureOut">
              <a:rPr lang="nl-NL" smtClean="0"/>
              <a:pPr/>
              <a:t>19-01-18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CC0C5-BEA7-4EC6-BE10-94432D18B3B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6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CC0C5-BEA7-4EC6-BE10-94432D18B3B4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037-2C80-4080-AF9C-E20DB1715A42}" type="datetimeFigureOut">
              <a:rPr lang="nl-NL" smtClean="0"/>
              <a:pPr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AC1E-F126-473D-B388-8A8C48220B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037-2C80-4080-AF9C-E20DB1715A42}" type="datetimeFigureOut">
              <a:rPr lang="nl-NL" smtClean="0"/>
              <a:pPr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AC1E-F126-473D-B388-8A8C48220B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037-2C80-4080-AF9C-E20DB1715A42}" type="datetimeFigureOut">
              <a:rPr lang="nl-NL" smtClean="0"/>
              <a:pPr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AC1E-F126-473D-B388-8A8C48220B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037-2C80-4080-AF9C-E20DB1715A42}" type="datetimeFigureOut">
              <a:rPr lang="nl-NL" smtClean="0"/>
              <a:pPr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AC1E-F126-473D-B388-8A8C48220B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037-2C80-4080-AF9C-E20DB1715A42}" type="datetimeFigureOut">
              <a:rPr lang="nl-NL" smtClean="0"/>
              <a:pPr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AC1E-F126-473D-B388-8A8C48220B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037-2C80-4080-AF9C-E20DB1715A42}" type="datetimeFigureOut">
              <a:rPr lang="nl-NL" smtClean="0"/>
              <a:pPr/>
              <a:t>19-01-18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AC1E-F126-473D-B388-8A8C48220B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037-2C80-4080-AF9C-E20DB1715A42}" type="datetimeFigureOut">
              <a:rPr lang="nl-NL" smtClean="0"/>
              <a:pPr/>
              <a:t>19-01-18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AC1E-F126-473D-B388-8A8C48220B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037-2C80-4080-AF9C-E20DB1715A42}" type="datetimeFigureOut">
              <a:rPr lang="nl-NL" smtClean="0"/>
              <a:pPr/>
              <a:t>19-01-18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AC1E-F126-473D-B388-8A8C48220B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037-2C80-4080-AF9C-E20DB1715A42}" type="datetimeFigureOut">
              <a:rPr lang="nl-NL" smtClean="0"/>
              <a:pPr/>
              <a:t>19-01-18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AC1E-F126-473D-B388-8A8C48220B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037-2C80-4080-AF9C-E20DB1715A42}" type="datetimeFigureOut">
              <a:rPr lang="nl-NL" smtClean="0"/>
              <a:pPr/>
              <a:t>19-01-18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AC1E-F126-473D-B388-8A8C48220B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037-2C80-4080-AF9C-E20DB1715A42}" type="datetimeFigureOut">
              <a:rPr lang="nl-NL" smtClean="0"/>
              <a:pPr/>
              <a:t>19-01-18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AC1E-F126-473D-B388-8A8C48220B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F8037-2C80-4080-AF9C-E20DB1715A42}" type="datetimeFigureOut">
              <a:rPr lang="nl-NL" smtClean="0"/>
              <a:pPr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FAC1E-F126-473D-B388-8A8C48220B66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560840" cy="1697489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000FF"/>
                </a:solidFill>
              </a:rPr>
              <a:t>7</a:t>
            </a:r>
            <a:r>
              <a:rPr lang="nl-NL" sz="4000" b="1" dirty="0" smtClean="0">
                <a:solidFill>
                  <a:srgbClr val="0000FF"/>
                </a:solidFill>
              </a:rPr>
              <a:t>. </a:t>
            </a:r>
            <a:r>
              <a:rPr lang="nl-NL" sz="4000" b="1" dirty="0" err="1" smtClean="0">
                <a:solidFill>
                  <a:srgbClr val="0000FF"/>
                </a:solidFill>
              </a:rPr>
              <a:t>Meterik</a:t>
            </a:r>
            <a:endParaRPr lang="nl-NL" sz="4000" b="1" dirty="0" smtClean="0">
              <a:solidFill>
                <a:srgbClr val="0000FF"/>
              </a:solidFill>
            </a:endParaRPr>
          </a:p>
          <a:p>
            <a:r>
              <a:rPr lang="nl-NL" sz="4000" b="1" dirty="0" err="1" smtClean="0">
                <a:solidFill>
                  <a:srgbClr val="0000FF"/>
                </a:solidFill>
              </a:rPr>
              <a:t>Bakhuuske</a:t>
            </a:r>
            <a:r>
              <a:rPr lang="nl-NL" sz="4000" b="1" dirty="0" smtClean="0">
                <a:solidFill>
                  <a:srgbClr val="0000FF"/>
                </a:solidFill>
              </a:rPr>
              <a:t> van mond tot mond</a:t>
            </a:r>
            <a:endParaRPr lang="nl-NL" sz="4000" b="1" dirty="0">
              <a:solidFill>
                <a:srgbClr val="0000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31" y="-347469"/>
            <a:ext cx="7826505" cy="53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6000" b="1" dirty="0" smtClean="0">
                <a:solidFill>
                  <a:schemeClr val="accent3">
                    <a:lumMod val="50000"/>
                  </a:schemeClr>
                </a:solidFill>
              </a:rPr>
              <a:t>Januari 2018</a:t>
            </a:r>
            <a:br>
              <a:rPr lang="nl-NL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sz="6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nl-NL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sz="6000" b="1" dirty="0" smtClean="0">
                <a:solidFill>
                  <a:schemeClr val="accent3">
                    <a:lumMod val="50000"/>
                  </a:schemeClr>
                </a:solidFill>
              </a:rPr>
              <a:t>6000 !</a:t>
            </a:r>
            <a:endParaRPr lang="nl-NL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nl-NL" dirty="0" smtClean="0"/>
          </a:p>
          <a:p>
            <a:endParaRPr lang="nl-NL" sz="57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5700" b="1" dirty="0" smtClean="0">
                <a:solidFill>
                  <a:schemeClr val="accent3">
                    <a:lumMod val="50000"/>
                  </a:schemeClr>
                </a:solidFill>
              </a:rPr>
              <a:t>Vrijwilligersuren verder</a:t>
            </a:r>
            <a:endParaRPr lang="nl-NL" sz="57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Het einde nadert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Gebruiker\Documents\MOLENSTICHTING\Foto's\Bouw Bakhuuske en Schuur\20171125_0956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15982" y="3945058"/>
            <a:ext cx="2976331" cy="223224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412776"/>
            <a:ext cx="2050008" cy="273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Gebruiker\Documents\MOLENSTICHTING\Foto's\Bouw Bakhuuske en Schuur\20171209_115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628800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Een volgende fase breekt aan !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We hebben een DROOM!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Tijdelijke aanduiding voor inhoud 8" descr="Stichting Molen Eendracht Maakt Macht 06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5" y="1395884"/>
            <a:ext cx="7776865" cy="519021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6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nl-NL" sz="6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sz="6600" b="1" dirty="0" smtClean="0">
                <a:solidFill>
                  <a:schemeClr val="accent3">
                    <a:lumMod val="50000"/>
                  </a:schemeClr>
                </a:solidFill>
              </a:rPr>
              <a:t>MENSEN </a:t>
            </a:r>
            <a:br>
              <a:rPr lang="nl-NL" sz="6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sz="6600" b="1" dirty="0" smtClean="0">
                <a:solidFill>
                  <a:schemeClr val="accent3">
                    <a:lumMod val="50000"/>
                  </a:schemeClr>
                </a:solidFill>
              </a:rPr>
              <a:t>verzamelen zich rond de molen!!!</a:t>
            </a:r>
            <a:endParaRPr lang="nl-NL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b="1" dirty="0" smtClean="0">
                <a:solidFill>
                  <a:schemeClr val="accent3">
                    <a:lumMod val="50000"/>
                  </a:schemeClr>
                </a:solidFill>
              </a:rPr>
              <a:t>We hadden een droom!!</a:t>
            </a:r>
            <a:endParaRPr lang="nl-NL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3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6000" b="1" dirty="0" smtClean="0">
                <a:solidFill>
                  <a:schemeClr val="accent3">
                    <a:lumMod val="50000"/>
                  </a:schemeClr>
                </a:solidFill>
              </a:rPr>
              <a:t>Mensen </a:t>
            </a:r>
            <a:br>
              <a:rPr lang="nl-NL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sz="6000" b="1" dirty="0" smtClean="0">
                <a:solidFill>
                  <a:schemeClr val="accent3">
                    <a:lumMod val="50000"/>
                  </a:schemeClr>
                </a:solidFill>
              </a:rPr>
              <a:t>verzamelen </a:t>
            </a:r>
            <a:br>
              <a:rPr lang="nl-NL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sz="6000" b="1" dirty="0" smtClean="0">
                <a:solidFill>
                  <a:schemeClr val="accent3">
                    <a:lumMod val="50000"/>
                  </a:schemeClr>
                </a:solidFill>
              </a:rPr>
              <a:t>zich rond de molen</a:t>
            </a:r>
            <a:endParaRPr lang="nl-NL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6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nl-NL" sz="6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sz="6600" b="1" dirty="0" smtClean="0">
                <a:solidFill>
                  <a:schemeClr val="accent3">
                    <a:lumMod val="50000"/>
                  </a:schemeClr>
                </a:solidFill>
              </a:rPr>
              <a:t>Bakhuuske</a:t>
            </a:r>
            <a:br>
              <a:rPr lang="nl-NL" sz="6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sz="6600" b="1" dirty="0" smtClean="0">
                <a:solidFill>
                  <a:schemeClr val="accent3">
                    <a:lumMod val="50000"/>
                  </a:schemeClr>
                </a:solidFill>
              </a:rPr>
              <a:t>Schuur</a:t>
            </a:r>
            <a:br>
              <a:rPr lang="nl-NL" sz="6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sz="6600" b="1" dirty="0" smtClean="0">
                <a:solidFill>
                  <a:schemeClr val="accent3">
                    <a:lumMod val="50000"/>
                  </a:schemeClr>
                </a:solidFill>
              </a:rPr>
              <a:t>Graanveldjes</a:t>
            </a:r>
            <a:br>
              <a:rPr lang="nl-NL" sz="6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sz="6600" b="1" dirty="0" smtClean="0">
                <a:solidFill>
                  <a:schemeClr val="accent3">
                    <a:lumMod val="50000"/>
                  </a:schemeClr>
                </a:solidFill>
              </a:rPr>
              <a:t>Bongerd</a:t>
            </a:r>
            <a:endParaRPr lang="nl-NL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>
                <a:solidFill>
                  <a:schemeClr val="accent3">
                    <a:lumMod val="50000"/>
                  </a:schemeClr>
                </a:solidFill>
              </a:rPr>
              <a:t>DOEN !</a:t>
            </a:r>
            <a:endParaRPr lang="nl-NL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Plannen en keuzes maken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Tijdelijke aanduiding voor inhoud 6" descr="20170318_1031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10" name="Tijdelijke aanduiding voor inhoud 9" descr="20170318_1140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Najaar 2016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Tijdelijke aanduiding voor inhoud 4" descr="20161118_1335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Tijdelijke aanduiding voor inhoud 5" descr="20161118_1419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DOEN !</a:t>
            </a:r>
            <a:b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en genieten!!</a:t>
            </a:r>
            <a:endParaRPr lang="nl-NL" dirty="0"/>
          </a:p>
        </p:txBody>
      </p:sp>
      <p:pic>
        <p:nvPicPr>
          <p:cNvPr id="5" name="Tijdelijke aanduiding voor inhoud 4" descr="20161118_1551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2818656" cy="2113992"/>
          </a:xfrm>
        </p:spPr>
      </p:pic>
      <p:pic>
        <p:nvPicPr>
          <p:cNvPr id="6" name="Tijdelijke aanduiding voor inhoud 5" descr="20170527_1728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4038600" cy="3028950"/>
          </a:xfrm>
        </p:spPr>
      </p:pic>
      <p:pic>
        <p:nvPicPr>
          <p:cNvPr id="7" name="Tijdelijke aanduiding voor inhoud 5" descr="20161118_140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645024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3">
                    <a:lumMod val="50000"/>
                  </a:schemeClr>
                </a:solidFill>
              </a:rPr>
              <a:t>VRIJWILLIGERS </a:t>
            </a:r>
            <a:endParaRPr lang="nl-N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Tijdelijke aanduiding voor inhoud 4" descr="20170520_1118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270515" cy="2452886"/>
          </a:xfrm>
        </p:spPr>
      </p:pic>
      <p:pic>
        <p:nvPicPr>
          <p:cNvPr id="8" name="Tijdelijke aanduiding voor inhoud 4" descr="20170624_0857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31640" y="3645024"/>
            <a:ext cx="4038600" cy="3028950"/>
          </a:xfrm>
        </p:spPr>
      </p:pic>
      <p:pic>
        <p:nvPicPr>
          <p:cNvPr id="9" name="Tijdelijke aanduiding voor inhoud 5" descr="20170914_090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931271" y="1845593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45</Words>
  <Application>Microsoft Macintosh PowerPoint</Application>
  <PresentationFormat>Diavoorstelling (4:3)</PresentationFormat>
  <Paragraphs>27</Paragraphs>
  <Slides>14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PowerPoint-presentatie</vt:lpstr>
      <vt:lpstr>We hadden een droom!!</vt:lpstr>
      <vt:lpstr>Mensen  verzamelen  zich rond de molen</vt:lpstr>
      <vt:lpstr> Bakhuuske Schuur Graanveldjes Bongerd</vt:lpstr>
      <vt:lpstr>DOEN !</vt:lpstr>
      <vt:lpstr>Plannen en keuzes maken</vt:lpstr>
      <vt:lpstr>Najaar 2016</vt:lpstr>
      <vt:lpstr>DOEN ! en genieten!!</vt:lpstr>
      <vt:lpstr>VRIJWILLIGERS </vt:lpstr>
      <vt:lpstr>Januari 2018  6000 !</vt:lpstr>
      <vt:lpstr>Het einde nadert</vt:lpstr>
      <vt:lpstr>Een volgende fase breekt aan !</vt:lpstr>
      <vt:lpstr>We hebben een DROOM!</vt:lpstr>
      <vt:lpstr> MENSEN  verzamelen zich rond de molen!!!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Eendracht Maakt Macht</dc:title>
  <dc:creator>Gebruiker</dc:creator>
  <cp:lastModifiedBy>Gid van Schijndel</cp:lastModifiedBy>
  <cp:revision>7</cp:revision>
  <dcterms:created xsi:type="dcterms:W3CDTF">2017-10-16T18:58:00Z</dcterms:created>
  <dcterms:modified xsi:type="dcterms:W3CDTF">2018-01-19T12:17:16Z</dcterms:modified>
</cp:coreProperties>
</file>