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6" r:id="rId2"/>
    <p:sldId id="270" r:id="rId3"/>
    <p:sldId id="271" r:id="rId4"/>
    <p:sldId id="259" r:id="rId5"/>
    <p:sldId id="261" r:id="rId6"/>
    <p:sldId id="272" r:id="rId7"/>
    <p:sldId id="262" r:id="rId8"/>
    <p:sldId id="263" r:id="rId9"/>
    <p:sldId id="264" r:id="rId10"/>
    <p:sldId id="265" r:id="rId11"/>
    <p:sldId id="266" r:id="rId12"/>
    <p:sldId id="268" r:id="rId13"/>
    <p:sldId id="269" r:id="rId14"/>
  </p:sldIdLst>
  <p:sldSz cx="9144000" cy="6858000" type="screen4x3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 autoAdjust="0"/>
    <p:restoredTop sz="94638" autoAdjust="0"/>
  </p:normalViewPr>
  <p:slideViewPr>
    <p:cSldViewPr>
      <p:cViewPr varScale="1">
        <p:scale>
          <a:sx n="69" d="100"/>
          <a:sy n="69" d="100"/>
        </p:scale>
        <p:origin x="1200" y="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1FAB7D-3948-46DE-A0DA-FC48160EB718}" type="datetimeFigureOut">
              <a:rPr lang="nl-NL" smtClean="0"/>
              <a:pPr/>
              <a:t>18-1-2015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863685-7ACC-407C-BDDF-0FF5D22B4575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77571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 smtClean="0"/>
              <a:t>Klik om het opmaakprofiel te bewerken</a:t>
            </a:r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het opmaakprofiel van de modelondertitel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8F0FA-503B-447F-A02E-6BF1D880434F}" type="datetimeFigureOut">
              <a:rPr lang="nl-NL" smtClean="0"/>
              <a:pPr/>
              <a:t>18-1-2015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E7185-A582-4542-8FF0-969B3F80C0A5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  <p:transition spd="med" advTm="1000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het opmaakprofiel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opmaakprofielen van de modeltekst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8F0FA-503B-447F-A02E-6BF1D880434F}" type="datetimeFigureOut">
              <a:rPr lang="nl-NL" smtClean="0"/>
              <a:pPr/>
              <a:t>18-1-2015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E7185-A582-4542-8FF0-969B3F80C0A5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  <p:transition spd="med" advTm="1000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 smtClean="0"/>
              <a:t>Klik om het opmaakprofiel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 smtClean="0"/>
              <a:t>Klik om de opmaakprofielen van de modeltekst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8F0FA-503B-447F-A02E-6BF1D880434F}" type="datetimeFigureOut">
              <a:rPr lang="nl-NL" smtClean="0"/>
              <a:pPr/>
              <a:t>18-1-2015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E7185-A582-4542-8FF0-969B3F80C0A5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  <p:transition spd="med" advTm="1000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het opmaakprofiel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opmaakprofielen van de modeltekst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8F0FA-503B-447F-A02E-6BF1D880434F}" type="datetimeFigureOut">
              <a:rPr lang="nl-NL" smtClean="0"/>
              <a:pPr/>
              <a:t>18-1-2015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E7185-A582-4542-8FF0-969B3F80C0A5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  <p:transition spd="med" advTm="1000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Klik om het opmaakprofiel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opmaakprofielen van de modeltekst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8F0FA-503B-447F-A02E-6BF1D880434F}" type="datetimeFigureOut">
              <a:rPr lang="nl-NL" smtClean="0"/>
              <a:pPr/>
              <a:t>18-1-2015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E7185-A582-4542-8FF0-969B3F80C0A5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  <p:transition spd="med" advTm="1000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het opmaakprofiel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opmaakprofielen van de modeltekst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opmaakprofielen van de modeltekst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8F0FA-503B-447F-A02E-6BF1D880434F}" type="datetimeFigureOut">
              <a:rPr lang="nl-NL" smtClean="0"/>
              <a:pPr/>
              <a:t>18-1-2015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E7185-A582-4542-8FF0-969B3F80C0A5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  <p:transition spd="med" advTm="10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Klik om het opmaakprofiel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opmaakprofielen van de modeltekst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opmaakprofielen van de modeltekst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opmaakprofielen van de modeltekst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opmaakprofielen van de modeltekst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8F0FA-503B-447F-A02E-6BF1D880434F}" type="datetimeFigureOut">
              <a:rPr lang="nl-NL" smtClean="0"/>
              <a:pPr/>
              <a:t>18-1-2015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E7185-A582-4542-8FF0-969B3F80C0A5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  <p:transition spd="med" advTm="1000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het opmaakprofiel te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8F0FA-503B-447F-A02E-6BF1D880434F}" type="datetimeFigureOut">
              <a:rPr lang="nl-NL" smtClean="0"/>
              <a:pPr/>
              <a:t>18-1-2015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E7185-A582-4542-8FF0-969B3F80C0A5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  <p:transition spd="med" advTm="1000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8F0FA-503B-447F-A02E-6BF1D880434F}" type="datetimeFigureOut">
              <a:rPr lang="nl-NL" smtClean="0"/>
              <a:pPr/>
              <a:t>18-1-2015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E7185-A582-4542-8FF0-969B3F80C0A5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  <p:transition spd="med" advTm="1000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het opmaakprofiel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opmaakprofielen van de modeltekst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opmaakprofielen van de modeltekst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8F0FA-503B-447F-A02E-6BF1D880434F}" type="datetimeFigureOut">
              <a:rPr lang="nl-NL" smtClean="0"/>
              <a:pPr/>
              <a:t>18-1-2015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E7185-A582-4542-8FF0-969B3F80C0A5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  <p:transition spd="med" advTm="1000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het opmaakprofiel te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opmaakprofielen van de modeltekst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8F0FA-503B-447F-A02E-6BF1D880434F}" type="datetimeFigureOut">
              <a:rPr lang="nl-NL" smtClean="0"/>
              <a:pPr/>
              <a:t>18-1-2015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E7185-A582-4542-8FF0-969B3F80C0A5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  <p:transition spd="med" advTm="1000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het opmaakprofiel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opmaakprofielen van de modeltekst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38F0FA-503B-447F-A02E-6BF1D880434F}" type="datetimeFigureOut">
              <a:rPr lang="nl-NL" smtClean="0"/>
              <a:pPr/>
              <a:t>18-1-2015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EE7185-A582-4542-8FF0-969B3F80C0A5}" type="slidenum">
              <a:rPr lang="nl-NL" smtClean="0"/>
              <a:pPr/>
              <a:t>‹nr.›</a:t>
            </a:fld>
            <a:endParaRPr 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 advTm="10000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1026" name="Picture 2" descr="F:\Bibliotheken\Documents\kinderboerderij Didam\brieven opmaak kinderboerderij\logo\Dia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 advTm="7250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2204864"/>
            <a:ext cx="3008313" cy="1944215"/>
          </a:xfrm>
        </p:spPr>
        <p:txBody>
          <a:bodyPr/>
          <a:lstStyle/>
          <a:p>
            <a:r>
              <a:rPr lang="nl-NL" dirty="0" smtClean="0"/>
              <a:t>Driestroom huis met kinderen die gebruik kunnen gaan maken van Kinderboerderij </a:t>
            </a:r>
            <a:r>
              <a:rPr lang="nl-NL" dirty="0" err="1" smtClean="0"/>
              <a:t>Didam</a:t>
            </a:r>
            <a:endParaRPr lang="nl-NL" dirty="0"/>
          </a:p>
        </p:txBody>
      </p:sp>
      <p:pic>
        <p:nvPicPr>
          <p:cNvPr id="5" name="Tijdelijke aanduiding voor inhoud 4" descr="http://www.meewoonwinkel.nl/images/made/uploads/meewoonwinkel/Driestroom_nieuw_900_426_80_c1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5050" y="1989825"/>
            <a:ext cx="5111750" cy="2419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5516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F:\Bibliotheken\Documents\kinderboerderij Didam\brieven opmaak kinderboerderij\logo\Dia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 advTm="4487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211960" y="1124744"/>
            <a:ext cx="4608512" cy="4392488"/>
          </a:xfrm>
        </p:spPr>
        <p:txBody>
          <a:bodyPr>
            <a:normAutofit/>
          </a:bodyPr>
          <a:lstStyle/>
          <a:p>
            <a:r>
              <a:rPr lang="nl-NL" dirty="0" smtClean="0"/>
              <a:t>Leerlingen van scholen  kunnen stage lopen</a:t>
            </a:r>
          </a:p>
          <a:p>
            <a:r>
              <a:rPr lang="nl-NL" dirty="0" smtClean="0"/>
              <a:t>Vrijwilligerswerk kan verricht worden</a:t>
            </a:r>
          </a:p>
          <a:p>
            <a:r>
              <a:rPr lang="nl-NL" dirty="0" smtClean="0"/>
              <a:t>Iedereen mag meedoen en wordt op zijn kracht aangesproken</a:t>
            </a:r>
          </a:p>
          <a:p>
            <a:endParaRPr lang="nl-NL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836713"/>
            <a:ext cx="3008313" cy="5544616"/>
          </a:xfrm>
        </p:spPr>
        <p:txBody>
          <a:bodyPr>
            <a:normAutofit/>
          </a:bodyPr>
          <a:lstStyle/>
          <a:p>
            <a:endParaRPr lang="nl-NL" b="1" dirty="0" smtClean="0"/>
          </a:p>
          <a:p>
            <a:endParaRPr lang="nl-NL" b="1" dirty="0" smtClean="0"/>
          </a:p>
          <a:p>
            <a:r>
              <a:rPr lang="nl-NL" b="1" dirty="0" smtClean="0">
                <a:solidFill>
                  <a:schemeClr val="accent1">
                    <a:lumMod val="75000"/>
                  </a:schemeClr>
                </a:solidFill>
              </a:rPr>
              <a:t>Participatie maatschappij</a:t>
            </a:r>
          </a:p>
          <a:p>
            <a:endParaRPr lang="nl-NL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nl-NL" b="1" dirty="0" smtClean="0">
                <a:solidFill>
                  <a:schemeClr val="accent1">
                    <a:lumMod val="75000"/>
                  </a:schemeClr>
                </a:solidFill>
              </a:rPr>
              <a:t>Inclusie</a:t>
            </a:r>
          </a:p>
          <a:p>
            <a:endParaRPr lang="nl-NL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nl-NL" b="1" dirty="0" smtClean="0">
                <a:solidFill>
                  <a:schemeClr val="accent1">
                    <a:lumMod val="75000"/>
                  </a:schemeClr>
                </a:solidFill>
              </a:rPr>
              <a:t>Iedereen kan en mag een bijdrage leveren</a:t>
            </a:r>
          </a:p>
          <a:p>
            <a:endParaRPr lang="nl-NL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nl-NL" b="1" dirty="0" smtClean="0">
                <a:solidFill>
                  <a:schemeClr val="accent1">
                    <a:lumMod val="75000"/>
                  </a:schemeClr>
                </a:solidFill>
              </a:rPr>
              <a:t>Verenigingen versterken elkaar</a:t>
            </a:r>
          </a:p>
          <a:p>
            <a:endParaRPr lang="nl-NL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nl-NL" b="1" dirty="0" smtClean="0">
                <a:solidFill>
                  <a:schemeClr val="accent1">
                    <a:lumMod val="75000"/>
                  </a:schemeClr>
                </a:solidFill>
              </a:rPr>
              <a:t>Wijkbewoners nemen initiatief om hun omgeving aantrekkelijk te maken en te houden</a:t>
            </a:r>
          </a:p>
          <a:p>
            <a:endParaRPr lang="nl-NL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nl-NL" b="1" dirty="0" smtClean="0">
                <a:solidFill>
                  <a:schemeClr val="accent1">
                    <a:lumMod val="75000"/>
                  </a:schemeClr>
                </a:solidFill>
              </a:rPr>
              <a:t>We zorgen voor elkaar </a:t>
            </a:r>
          </a:p>
          <a:p>
            <a:endParaRPr lang="nl-NL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endParaRPr lang="nl-NL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endParaRPr lang="nl-NL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endParaRPr lang="nl-NL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endParaRPr lang="nl-NL" dirty="0"/>
          </a:p>
        </p:txBody>
      </p:sp>
    </p:spTree>
  </p:cSld>
  <p:clrMapOvr>
    <a:masterClrMapping/>
  </p:clrMapOvr>
  <p:transition spd="med" advTm="9554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Driessen\AppData\Local\Microsoft\Windows\Temporary Internet Files\Content.IE5\01GLTPI4\Logo Kern met Pit - voor alle gebrui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30442" y="0"/>
            <a:ext cx="7083116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 advTm="6208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Picture 2" descr="F:\Bibliotheken\Documents\kinderboerderij Didam\foto's\foto's voor kern met pit 2015 jan\PICT000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68476" y="1600200"/>
            <a:ext cx="6807048" cy="4525963"/>
          </a:xfrm>
          <a:prstGeom prst="rect">
            <a:avLst/>
          </a:prstGeom>
          <a:noFill/>
        </p:spPr>
      </p:pic>
    </p:spTree>
  </p:cSld>
  <p:clrMapOvr>
    <a:masterClrMapping/>
  </p:clrMapOvr>
  <p:transition spd="med" advTm="14769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Picture 2" descr="F:\Bibliotheken\Documents\kinderboerderij Didam\foto's\foto's voor kern met pit 2015 jan\PICT006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68476" y="1600200"/>
            <a:ext cx="6807048" cy="4525963"/>
          </a:xfrm>
          <a:prstGeom prst="rect">
            <a:avLst/>
          </a:prstGeom>
          <a:noFill/>
        </p:spPr>
      </p:pic>
    </p:spTree>
  </p:cSld>
  <p:clrMapOvr>
    <a:masterClrMapping/>
  </p:clrMapOvr>
  <p:transition spd="med" advTm="6005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2492897"/>
            <a:ext cx="3008313" cy="1008112"/>
          </a:xfrm>
        </p:spPr>
        <p:txBody>
          <a:bodyPr/>
          <a:lstStyle/>
          <a:p>
            <a:r>
              <a:rPr lang="nl-NL" dirty="0" smtClean="0"/>
              <a:t>Kinderboerderij </a:t>
            </a:r>
            <a:r>
              <a:rPr lang="nl-NL" dirty="0" err="1" smtClean="0"/>
              <a:t>Didam</a:t>
            </a:r>
            <a:r>
              <a:rPr lang="nl-NL" dirty="0" smtClean="0"/>
              <a:t> ligt in een open park in een woonwijk in het centrum van </a:t>
            </a:r>
            <a:r>
              <a:rPr lang="nl-NL" dirty="0" err="1" smtClean="0"/>
              <a:t>Didam</a:t>
            </a:r>
            <a:r>
              <a:rPr lang="nl-NL" dirty="0" smtClean="0"/>
              <a:t>.</a:t>
            </a:r>
          </a:p>
          <a:p>
            <a:endParaRPr lang="nl-NL" dirty="0" smtClean="0"/>
          </a:p>
          <a:p>
            <a:endParaRPr lang="nl-NL" dirty="0" smtClean="0"/>
          </a:p>
        </p:txBody>
      </p:sp>
      <p:pic>
        <p:nvPicPr>
          <p:cNvPr id="4098" name="Picture 2" descr="F:\Bibliotheken\Documents\kinderboerderij Didam\foto's\foto's voor kern met pit 2015 jan\PICT008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5050" y="1500221"/>
            <a:ext cx="5111750" cy="3398770"/>
          </a:xfrm>
          <a:prstGeom prst="rect">
            <a:avLst/>
          </a:prstGeom>
          <a:noFill/>
        </p:spPr>
      </p:pic>
      <p:pic>
        <p:nvPicPr>
          <p:cNvPr id="4099" name="Picture 3" descr="F:\Bibliotheken\Documents\kinderboerderij Didam\brieven opmaak kinderboerderij\logo\Dia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3419872" cy="2564904"/>
          </a:xfrm>
          <a:prstGeom prst="rect">
            <a:avLst/>
          </a:prstGeom>
          <a:noFill/>
        </p:spPr>
      </p:pic>
    </p:spTree>
  </p:cSld>
  <p:clrMapOvr>
    <a:masterClrMapping/>
  </p:clrMapOvr>
  <p:transition spd="med" advTm="7195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2564904"/>
            <a:ext cx="3008313" cy="1512167"/>
          </a:xfrm>
        </p:spPr>
        <p:txBody>
          <a:bodyPr/>
          <a:lstStyle/>
          <a:p>
            <a:r>
              <a:rPr lang="nl-NL" dirty="0" smtClean="0"/>
              <a:t>Wijkbewoners hebben het initiatief genomen voor  Kinderboerderij </a:t>
            </a:r>
            <a:r>
              <a:rPr lang="nl-NL" dirty="0" err="1" smtClean="0"/>
              <a:t>Didam</a:t>
            </a:r>
            <a:endParaRPr lang="nl-NL" dirty="0"/>
          </a:p>
        </p:txBody>
      </p:sp>
      <p:pic>
        <p:nvPicPr>
          <p:cNvPr id="6146" name="Picture 2" descr="F:\Bibliotheken\Documents\kinderboerderij Didam\foto's\foto's voor kern met pit 2015 jan\PICT004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5050" y="1500221"/>
            <a:ext cx="5111750" cy="3398770"/>
          </a:xfrm>
          <a:prstGeom prst="rect">
            <a:avLst/>
          </a:prstGeom>
          <a:noFill/>
        </p:spPr>
      </p:pic>
    </p:spTree>
  </p:cSld>
  <p:clrMapOvr>
    <a:masterClrMapping/>
  </p:clrMapOvr>
  <p:transition spd="med" advTm="7824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Picture 2" descr="F:\Bibliotheken\Documents\kinderboerderij Didam\foto's\foto's voor kern met pit 2015 jan\PICT008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68476" y="1600200"/>
            <a:ext cx="6807048" cy="4525963"/>
          </a:xfrm>
          <a:prstGeom prst="rect">
            <a:avLst/>
          </a:prstGeom>
          <a:noFill/>
        </p:spPr>
      </p:pic>
    </p:spTree>
  </p:cSld>
  <p:clrMapOvr>
    <a:masterClrMapping/>
  </p:clrMapOvr>
  <p:transition spd="med" advTm="6082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2492895"/>
            <a:ext cx="3008313" cy="1440161"/>
          </a:xfrm>
        </p:spPr>
        <p:txBody>
          <a:bodyPr>
            <a:normAutofit/>
          </a:bodyPr>
          <a:lstStyle/>
          <a:p>
            <a:r>
              <a:rPr lang="nl-NL" dirty="0" smtClean="0"/>
              <a:t>Met gemeentelijke steun, woningbouw vereniging en zorginstelling </a:t>
            </a:r>
            <a:r>
              <a:rPr lang="nl-NL" dirty="0" err="1" smtClean="0"/>
              <a:t>Zozijn</a:t>
            </a:r>
            <a:r>
              <a:rPr lang="nl-NL" dirty="0" smtClean="0"/>
              <a:t> zijn we tot dit fantastische gedachtegoed en resultaat gekomen.</a:t>
            </a:r>
            <a:endParaRPr lang="nl-NL" dirty="0"/>
          </a:p>
        </p:txBody>
      </p:sp>
      <p:pic>
        <p:nvPicPr>
          <p:cNvPr id="1026" name="Picture 2" descr="F:\Bibliotheken\Documents\kinderboerderij Didam\foto's\foto's voor kern met pit 2015 jan\PICT000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5050" y="1500221"/>
            <a:ext cx="5111750" cy="3398770"/>
          </a:xfrm>
          <a:prstGeom prst="rect">
            <a:avLst/>
          </a:prstGeom>
          <a:noFill/>
        </p:spPr>
      </p:pic>
    </p:spTree>
  </p:cSld>
  <p:clrMapOvr>
    <a:masterClrMapping/>
  </p:clrMapOvr>
  <p:transition spd="med" advTm="8072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2420889"/>
            <a:ext cx="3008313" cy="1440160"/>
          </a:xfrm>
        </p:spPr>
        <p:txBody>
          <a:bodyPr/>
          <a:lstStyle/>
          <a:p>
            <a:r>
              <a:rPr lang="nl-NL" dirty="0" smtClean="0"/>
              <a:t>Ouderen en mensen met een beperking wonen in de nabijheid van het park en Kinderboerderij </a:t>
            </a:r>
            <a:r>
              <a:rPr lang="nl-NL" dirty="0" err="1" smtClean="0"/>
              <a:t>Didam</a:t>
            </a:r>
            <a:r>
              <a:rPr lang="nl-NL" dirty="0" smtClean="0"/>
              <a:t>.</a:t>
            </a:r>
            <a:endParaRPr lang="nl-NL" dirty="0"/>
          </a:p>
        </p:txBody>
      </p:sp>
      <p:pic>
        <p:nvPicPr>
          <p:cNvPr id="5" name="Tijdelijke aanduiding voor inhoud 4" descr="http://berryvisserontwerp.nl/wordpress/wp-content/uploads/2011/07/Laris_meulenvelden_folder2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5050" y="1921669"/>
            <a:ext cx="5111750" cy="255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6872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1"/>
            <a:ext cx="3008313" cy="3218036"/>
          </a:xfrm>
        </p:spPr>
        <p:txBody>
          <a:bodyPr/>
          <a:lstStyle/>
          <a:p>
            <a:r>
              <a:rPr lang="nl-NL" dirty="0" smtClean="0"/>
              <a:t>Er zijn gesprekken gaande over hoe cliënten van dagbesteding de </a:t>
            </a:r>
            <a:r>
              <a:rPr lang="nl-NL" dirty="0" err="1" smtClean="0"/>
              <a:t>Lockhorst</a:t>
            </a:r>
            <a:r>
              <a:rPr lang="nl-NL" dirty="0" smtClean="0"/>
              <a:t> gebruik kunnen gaan maken van Kinderboerderij </a:t>
            </a:r>
            <a:r>
              <a:rPr lang="nl-NL" dirty="0" err="1" smtClean="0"/>
              <a:t>Didam</a:t>
            </a:r>
            <a:r>
              <a:rPr lang="nl-NL" dirty="0" smtClean="0"/>
              <a:t>.</a:t>
            </a:r>
          </a:p>
          <a:p>
            <a:endParaRPr lang="nl-NL" dirty="0" smtClean="0"/>
          </a:p>
          <a:p>
            <a:r>
              <a:rPr lang="nl-NL" dirty="0" smtClean="0"/>
              <a:t>Taken verrichten (dierverzorging, onderhoud groen van Kinderboerderij </a:t>
            </a:r>
            <a:r>
              <a:rPr lang="nl-NL" dirty="0" err="1" smtClean="0"/>
              <a:t>Didam</a:t>
            </a:r>
            <a:r>
              <a:rPr lang="nl-NL" dirty="0" smtClean="0"/>
              <a:t>, onderhoud van het park.</a:t>
            </a:r>
          </a:p>
          <a:p>
            <a:endParaRPr lang="nl-NL" dirty="0" smtClean="0"/>
          </a:p>
          <a:p>
            <a:r>
              <a:rPr lang="nl-NL" dirty="0" smtClean="0"/>
              <a:t>Dit onder begeleiding van </a:t>
            </a:r>
            <a:r>
              <a:rPr lang="nl-NL" dirty="0" err="1" smtClean="0"/>
              <a:t>Zozijn</a:t>
            </a:r>
            <a:r>
              <a:rPr lang="nl-NL" dirty="0" smtClean="0"/>
              <a:t>.</a:t>
            </a:r>
            <a:endParaRPr lang="nl-NL" dirty="0"/>
          </a:p>
        </p:txBody>
      </p:sp>
      <p:pic>
        <p:nvPicPr>
          <p:cNvPr id="5" name="Tijdelijke aanduiding voor inhoud 4" descr="http://www.vrijwilligerswerk-oudeijsselstreek.nl/files/logo%20zozijn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5050" y="2028625"/>
            <a:ext cx="5111750" cy="234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6651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70</TotalTime>
  <Words>161</Words>
  <Application>Microsoft Office PowerPoint</Application>
  <PresentationFormat>Diavoorstelling (4:3)</PresentationFormat>
  <Paragraphs>29</Paragraphs>
  <Slides>13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2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13</vt:i4>
      </vt:variant>
    </vt:vector>
  </HeadingPairs>
  <TitlesOfParts>
    <vt:vector size="16" baseType="lpstr">
      <vt:lpstr>Arial</vt:lpstr>
      <vt:lpstr>Calibri</vt:lpstr>
      <vt:lpstr>Office-thema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 1</dc:title>
  <dc:creator>Driessen</dc:creator>
  <cp:lastModifiedBy>Menno Driessen</cp:lastModifiedBy>
  <cp:revision>10</cp:revision>
  <dcterms:created xsi:type="dcterms:W3CDTF">2015-01-17T16:08:28Z</dcterms:created>
  <dcterms:modified xsi:type="dcterms:W3CDTF">2015-01-18T21:00:59Z</dcterms:modified>
</cp:coreProperties>
</file>