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6" r:id="rId5"/>
    <p:sldId id="267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80F1-9E97-45AF-A209-BEB54DCF858D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209A4-7391-4EED-8560-B36414CFED9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09A4-7391-4EED-8560-B36414CFED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09A4-7391-4EED-8560-B36414CFED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ABD4-9E01-48B9-B6E3-ECF78C3A17E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9734-9EE3-4985-BD33-6FFCE0B5D8D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ABD4-9E01-48B9-B6E3-ECF78C3A17E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9734-9EE3-4985-BD33-6FFCE0B5D8D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ABD4-9E01-48B9-B6E3-ECF78C3A17E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9734-9EE3-4985-BD33-6FFCE0B5D8D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ABD4-9E01-48B9-B6E3-ECF78C3A17E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9734-9EE3-4985-BD33-6FFCE0B5D8D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ABD4-9E01-48B9-B6E3-ECF78C3A17E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9734-9EE3-4985-BD33-6FFCE0B5D8D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ABD4-9E01-48B9-B6E3-ECF78C3A17E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9734-9EE3-4985-BD33-6FFCE0B5D8D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ABD4-9E01-48B9-B6E3-ECF78C3A17E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9734-9EE3-4985-BD33-6FFCE0B5D8D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ABD4-9E01-48B9-B6E3-ECF78C3A17E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9734-9EE3-4985-BD33-6FFCE0B5D8D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ABD4-9E01-48B9-B6E3-ECF78C3A17E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9734-9EE3-4985-BD33-6FFCE0B5D8D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ABD4-9E01-48B9-B6E3-ECF78C3A17E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9734-9EE3-4985-BD33-6FFCE0B5D8D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ABD4-9E01-48B9-B6E3-ECF78C3A17E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9734-9EE3-4985-BD33-6FFCE0B5D8D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EABD4-9E01-48B9-B6E3-ECF78C3A17E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19734-9EE3-4985-BD33-6FFCE0B5D8D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RUUEhQVFRUWGRwYGRgYGSAcHxwgHRgdHR0dHR0dHCYfHB8jHBoaIC8hJCcqLC4sGyAxNTAqNSkrLCoBCQoKDgwOGg8PGiwlHyQsLCwsLCwsLCwsLCwsLCwsLCwsLCwsLCwsLCwsLCwsLCwsLCwsLCwsLCwpLCwsLCwsLP/AABEIALcBEwMBIgACEQEDEQH/xAAbAAABBQEBAAAAAAAAAAAAAAAFAAIDBAYBB//EAEEQAAIBAgQEBAQEAwYGAQUAAAECEQMhAAQSMQUTIkEGMlFhI0JxgQcUkaFSsfAVM2JywdEWJFOCkvHhRKKywtL/xAAZAQADAQEBAAAAAAAAAAAAAAAAAQIDBAX/xAApEQACAgIBAwMEAgMAAAAAAAAAAQIRITESA0FREyJhMnGR8ATBQoGx/9oADAMBAAIRAxEAPwDC1/EXKMXZQNGliYW4m3p6bG+57QvxiowBp0m0y0Ss/W5EHubbd9sMr1dV1eAona/rpMn7en2wuHcZqU31UocFWUqyllAddJ6RYb77jGakinJ6JHy2YqqX5URAM9PzRebxMCfXfDafAqjb1FCkwNJZptPYWMesHEmR4m4LG5BUAlr6Y9NRsdx7z2MEaLLZxHCEssFSWKLrIuZ6WLbae4BAO2LTTHFRYL4f4cpsWGZdhAjUBGkgnqYQ2pbHYhsaOjwXJqRy6aBCSwZ2VjMBQNRDNoYFjB7kRbA6vSVzNMzBJVhqkAzJ6elSAPQffFD8sylnMajZVJ6Kn84I3t7YVmvDirosZmjy2ByzhU1hmUOQFjYhjdiASLib2AOC+W49RIdlZzCkX1DVJNwEHSDqImZk32xW4bmKOrTURQdIDFyCV1RCuBAJ3IcCIt3nBzJZMKqoCgjymN1AneBcx2MbeuG2JIFniLurrymemAQzmxYRYFoJ3sDsftetW4zWgBlBVxKNqaIgWQwdp9O47YO5riCR11VpAbkkO3cGFEqDt8xI/hxneIZpawK5cRQSGGoljsQSFN4J1HsJP2xLeMA/ggzufrOF1JZRqtaJtaACL997DfFqhxCVYhTpBB1J0lbQQ0z6WaxtF5gdyPClp1DrY1GVdbAkCd+kB/MWBVpOmwtM2ejsmpFipTMOQtM3GvVUpkzPTqW19vQRiLbGoSWyM16bqvxEWEAlW62DOFAtpAbuYgQAbkjEtfP05I5rMgiC46IN9TBSCBuI9xa+IDwlgQKIVSxYaGaYBkFluNpJG5EGJ7VTlSdTHmPM2pqTfUJH0hBK3Go2jFoWgnl82tQaGgTtMAMtrgEQZva8WnCIen5fiU9hTY7C/lJBZYB9Ct7AdheUqSy01ouHkBCTBQsZAZbHSRFiYjcm2DFPJmFGYasHYmVQqiCJBEySfqCPp3xVgsjkFJVETTUSRrA3YDyySpiP4tO1h2kpV0rqeWorFAREHaAT5RoPaxvaxwL4nkKVMjmsyqDKqHLq+kiAwcwdQPmSIv8ATFjh2eeg1M5Sm/KqPbmn4Z6bqrNZIOr1n6icIM9h3DxTofFfL1qTkR8RSiHUDspkgWi4O/bES+JeWCGplWeYqNoqqLdhoCx3tsfXbA/OcTelWIqUkRix+I6LWYgGCVLDqAiZCkm0kYI18gOmuK6VuZAK1CFWoSpAhh0qwAMFgdvcYppbI4vRCnFV0/HUVBb4kzeZFwJQC0CLYlq8bp800qHxGJ6VQaAS0nZgDHVEiNvfA+pRSmRy6gpsYBUHWhJE6ZEiPuw2kiRh6+HEzJYZij+XIFqqWBMi0E6TaTYj98Lk9MVMcKeZeVZUpgi4fv5L6blXgC4uCkWGKaU6astOtmTBMgJtJtDR1CSInQR7g4NcK8KkUavPq1Ho6SI5YV5XqjUWNiBAB3JGBPh7i2S1iKZW06WYBgw0EAdOl5NMHaZ7bycrKSp5CWU8PAjopgiCVqBg4I6iJ1ECbkEgn/KtsVeIcFzZAFapTprI0jddyAQWmxMMIAs5BiLalDTZVlqaBkGmkiu7CRMaZDJYmyx69sQ5PIHLUXkV2oA6lWq4VgrGw0GCVgE77T7wrrJbS8EDcCRgwd9dSwXd3WCIAYA79ySwF4ANsUM/RqUQAUFO3zsX1dRnruEJJBh19b2u2l4h5XM5ZIRiCQGLnpEDrtAv64ny/iJukilRRoE1HBYmNyLkifQD798R6i7k3FgRKp5iiqhpq+q4I2uel16Wi4gDa0DFuKaaS7KCVvA+ZG1A6Y1LqiN40x7x3O1y2tTUZkdtTKFCAt6xftiHLZYT0rqHobfuMT6ibwJSSE2dVdQo0956rKTtB2FwAR6XNsVE4oVQ09TUybBmG40G5JkzJKi5sd/UxxDLNSgimyj17fqRb9jgZXYv5jq9jfC9Sgcmhj1adEAhFq6wLtIIJ6Ypi8EjqFwwMGbAYJ6qpTW3KQHQCalMM4KdNtMjSQR0zDFVEAWwErZRSIus7wbHttMfph1OrVpyFIdSdZCkq0wBN/8ACIAmPbGi6sWSpUS5rJamk/mKkheqnSVkPSPKdQ6RsPYYWONxLLm70Ajd1FEED6Fjqj6z9ThYvmirRDmqiNp5dIhwB8Q1J1SIggCNu24M3jFmjR0g61LA6g4J0kkbzKmCIif9DOLrKqor1QgSrOltQ+G6RJIEki3ktv370snxAVFCtUnqvTCsxgnsApuLGSRv3xk6Y6yaNuBZQKKlJJYAFkJYki1wzE9VxIItaPcJn/EtE09Oh2iygGNU7iT7SfL2FxOJ/wCzgGCmosrJVdYIN4KORNpspkfe2M9xaopqMKrFBsdCk9S2iW0iQB/LApNCk60bBsyGRKlLroaDDN5l7EMu/SbEzaBMg2kzSoAVrOo+YCoVB3mIWJuNyDgH4eeiaQU1Kq0yx1F20wSoiNOnUSR5ZEid8KiG3pKBFpIVRBJAg3c7WvhN+EaKbo6uUDsEot6xXKwN5CMzKJWB+p9r9rZoUH0mm7sAFZaZsB82kkn1tY+9sNzFRRDZioEGoLJBJ2JkSZI+3ceuCNeijqBRqVmAPTVCAR/mQSClvmvvbDTl30Qk+xaz1PLK7qVomjyjpZOh1fVYGLmRN77X7YZS4JpoyVKyihA2gagH1rB8xmwm9jOBDZXTLaBTdT1qpEPHz0gbzE9BMbxBAOCvBeLpVIAZZW7H+7BBgKfViG0kgA2Pte+JSZJSySFSWIR9JJXlyV1bqS5CxqgEAm5sb4DcUoZguAarAE9DAQr/AEaJVjGx/UDF/L5vMVGJoJQooN2MMT07zb/MPqN8I8GqO3xcxUZgbDUF1WHlglo+n3jDUWS3ZSyPFqFIqjhVZd3h9U6fQ6bz3uNomJJFuJ0azLyqPOCyagNIRDAgE6RAliDq3333x3iXBdZjNVVRQAKb6IYGBIYKBK2ktBEntJxR8LUquXzLLTX8xRqrpdkBgDdWvGkqbEHsx9jiml5Em7KXHxWeqr8sUGpkBFBhliIubsBa5m5A9BixwYU64NLMtV57MxUkwBpA+zbH6D03OyzX5epQqComqoCGIUhlBMHrBIgGRcQQdvfnDvClPN0hTFXnKuyu90gGBAuu3mC9V574TlihpU7KlXIZdG5jUqI+GHXygEDyhd4Jt+ow7hufWQlOaq6SwhdO7SFudJImPWxNzJAXPu2UqaHoKIsNTBiwuJD/AMtXbuMVsxnw8CpVJpFxIkpUAkr5admAW41BSJEYShayaes79qoPVawaaVQUPIQVZuYzXALFPMpiRY97dsBcomXpJop02zADMSjBRpmSTDw4MSQfbzeos51SjKw1tIKObEQTud2kf5WH8R3ww8UqHSRAKsWVolxJJ87S/fscaqFGMuo3sMjPhVL0qVOnSJCkoul0LEwTzJUmx3jtcyMVs5xK4DVVqhk9CbwCA6H4cgyNSEHuBgKff+v9sIYvgQ5BOhm1B1UmNB9omUP6zH0YEe+KvEsnTqH/AJijoZtqlMWPvpmD9VOKxOJaOfZAVBlTuhup+3r7iDiZdPwJMmyRr0EBpVCyoWK1aZOoBgAQ3zAW2IxynmVbuxJ31NM/f/fDAtNjKMaL+hNvoH7fRre+O5hdMCvTKncVE3I9YHS/1BH1xzyg+/7+/BVlnXsBb2wqA0mSJ9QLA/WMVsrlahHwoqrvCb/dDf8AS3ucPpZ0Hbf0/q4/ljmlGS+wm2H+HLlWtULIxG5PSPS4E/qIxzmU6WpFzD1jNlFMFv8AyAg/YffAYmdzA/rv/wCsWKHCK1QBlRtE2qORTQH2qMVH6GcOE2tDT+DSNncwVhdKjp8wvBEC15/TAvO8IRQWeuFb3XpP2Uz/ACxaPD6ygUqtWqzTAWihv7GtU0pHeQH9ZxCi1KdQ0FpJRfTqPMY16hE2IEFRP+FMaYZpVgahlnqSaaFgu7KCFH1ZrD7nDlyFiWqKAN+WNcfVyRTU/wDcfpjZZDwtXMszuZERXkoR6ctWkD7D6DFnP09dPl5iuiRA0U7g+zI1iBO2JSSeQ4APKeBmqIHporIdm/MEzePkoad+w2wsX6XgzKkSWpX/AIZUfoKkD7YWNPZ+0HEyGc8OLTpggioQTI1GLXMa9MkqQ0R39rwZxxTWkKT6BUYC1hpkSYVVutt77jfBKii5RlaotCtU0yFALKmkjSXIOliB6z99yFzNAV25jn4klgASoEk7TYX2i/rhuajgJawaz+1KeWRTqouzEaibFT3OkknfsLzcGIGAec4KgL5lSXpO4YwuoAkyYY9jLDyyDvGKmTo8upoXQT/CQrGSNg3zA2lbfvgzlcxXo1DqUgOCWQrpBG0kQq+0/wDzOTlYXZJRztCpSKMpAJOqnSRiVABIcamhiOjpEeYm8GA2T4ryXWFZ5kBhEP2U9VlIiDBMi0AicCzUcVnemGSmT1EMWVZIZfiA6vNBOC68WplSQgYt5WYayN5IJJuzEdpGNeTRNk1XwrXzEF0o0UfqDsSQIAE2MAAQR9974vZXwusItXMVag0k6KeygRJBWUgTck9rTOB3D/FdQFkZOdVZelnkkLJNwBJYXv6fvr+GZOrmoptnUokqIFNdBGgLKvMabtZRMyTcbF9ilTKnDOGnJsCKQAYAsQAlal6VFYmXpk2amxkWIvtV4hnlqstfLqKeZEq/LGpKom2tdOkErBMn33vh2Zzi5TNaDQqKV1EPWOo3sKgE+UixKtAETAvitmOJ1GAmpy6Tt8OugCKBeNQkNoNxKmRJ23ZpNpZG2vAQ4fSqU0VWoZekikmHYjztIAhmn0i/aI2xdo8dSmShYFyJNOlTCaoF01sTzO/kZcYw52iystcl2VWFNgNZkMvSzHSHpEaiGkNsYBEmbI5mvmKLUqeX5+nqOolyAAosF0FoJkE6mGomTc414+SOQR/P03cijQAqu0KK5NRmmLAk3cEyVJBH0uZKfHKlSlfMCgae6M0I9wrDTaoGEyQRqF/+7KZnilao2pnbVCqSOmQvlmImPUycRZjJVKekujKHEqWBGoHuD3GLXTJ5FxuI6GL0XZWYMtQSSLm8M0MwZYBkT/pY4b4mqUaoqItNW6RZeyyNIJJIBkk3uSZwIo0WbyqW72BOwkm3oMNVoINpF7gH9jY4vhEjkzdcY4Zls0+vL1HWs7AvTKdMkSxU7+9977WBH0fBVWOpSDCmNQ31Q47jyww/TAfhvinMUWnoMkEyig7RuoB2tjX8K8QjMioR1ZqQ60nYqr6VKxTKi5Kn+7a5iQxO2bcoo19jZRreEQqgaqLtr0yKrCQSSp8kQUEkgztb1Gf2ETOlahsSI0kkB4sAT694gjvNo63iquIVVp0tGkdKdQ0HpktJldp39ZxUHH68zzCLMLACzGWG2xN8UuYm4ljjHBKmWIFQCG8sHcfQ3GBpOLfE+N1cwQaza2UaQxAmB6kCW+pk4Hmpi1fczfwPLYbOJcrlXqmKaM53hRONHwr8PMxWPWVpDvquRIm6ja3rhOaWwSbMti9w2tVEKg1qxA0MJQk9r2B+kHG0pcG4blAec4rPG4k3mfL5R/DeftiHO+PUUBMtRARDK65MXmw1W6pOM3NSwkVxruVc1+HzhBV1chvNpEsF+hA1KfYg9r3xZ41nKIamKypJEmpUy5IewEqwMsREmb3NxGA2b8aZqoCDUgHcBVA3BnbewvvbFNPEFcCC5dDvTfqQ/VTb/bGbg2VyXY2dbPUPy5fLkaVJk5eir1IjYmoZpXmWgxNsM4Z4t4c8RTZKwgCpmGNRtohWYsAZt2HtjH06lJm1UmbK1fqxpn73dPvqH0xDxJKikDNUtWqdNRY6v8rrKv8AS/2xm4FKZ6fW6yHA1k7GoZAG3SNln1w+rxTSLKisBElWJM+pEsT+vuRjyzhXFq2XM5aprXvTYTt7f/ycbDhn4iZerCV6fIY2J3Q/X0+8YyakaKSZfz2brVNWmoUUmS5Uq30Ett7xjI5rhT8z4pZy/eTO/fpv+uPRauUDJqRtQiQwuPr/ABR9sPy+XC3ZifsB9wIJ/XGdXsbjYAyvhh9C6GqlYtLOv1sKTQJmLm2FjQDhNL/pg+5aZ+5JJxzF0g4ni+dzU1enTEjyiBAMgtpt7yOw7YIVcyjnUkKD8oJKj6Ekk/UnF7K5enTReY6qgbSaZElRMuxgCQZgAwbA7TgVlxTRiUFSop2Oj2FpJgEbEaiNj7YnqQxgxcSyuTZSalKFIvqXpad4J7g7TuPUYm4nx5Virqb4i6TTE+vcD5fNc7+/amlVwp5YFMd2Lam/r74p8ltJEtPqTf677H1ntGFH5ZN1oVHOVVrzFIqw2MBdB7EXt9sUqGcKsUkj+rYK5eiKVWHpGpzF0hNEMR3gdQAtY73x3jPhCuiM/Iamo6l5jqDpN4hiGJA7RP3tjaNCaZWy1aohJTVfTLeUHuQb+vfe2J8hxU0qquzgwQSqkmYuOoQAR+xGOcO4WGphqkFKllcGQrejD5ZwPrUNDFTBIJFri1rY0j01J7Fo13HfGxzekLRAK3VyxLiO4IgzvgP/AMN1iygIzBoIYgjc9weoQZ3xNw7htRVLrTZyJV18tjaJYENMEELe43xrPDfAxSKuKKLUIDlHqmyaosxBAMm0kTB3jGtqH0mlOWzlbwzTo0KQKoz1DpVCgJYxZmbzb9lKi8ehwky9TQKVMoqK8EKzqJbzCQ20KWmYAB9RJLiaZjmtU5FR9QK0+XoYKCfRWmWFrxHabHA6nnhQRQ5amWMrrouFVTcybhiSEB7aUAuLYztmlIdl/D9BK5NNEBRpTU79WgjUSGMBR3BmNj3hv9ipmY5gdguowKlgqgSV6Y7xtO/piL8ypRxSenUqvudaGFFwo1GeozNoJHvOCLuaawoIOnqDKTbdVnoINgTYdTxa4w7YUgTwjNpQT4K8okhtTh+as28wosNJ79r/AGxzh/hajXqEszrdmZtYa4uQyvRQyTaPe+4k1Uo1VciMu0XnrjabFqgUmQRAJN4PfC4hm2GXYkhTTKtpoIrzBaYaTJAMhZkEdhJwvUYKCYN40VrUuWqtToKTUCrTU6N5lixI7k6SAfe2FV8C06dBqhq1EamquWK7FoKroF9QBXyk3bvGCbI/LNNKDOpcOSJXWAIUMATMC0K2xO/cvm8pUqCiaoK0w75qswm2i9NDI1Hr6ttlHsMUpNYFKCB/ifh2WFOmGoc7NlVDuQ8sQIZiEYXnuRJm/fGSTwHWrEFCiBjEHV9domBjacL43Q4hV+Bm6vQL0lpqGNzJOpbj1ja2C+azuXoUyzLq2UAgFmYmAJgXP0gYzuUWCgpGEq/hBmAmoZjLfQl1/SUvjS8G8E5UU100qbuNOokipNr72uew7YK10yrWqKmoIaxEyQg3JtAg9pwuHZ3KoqMqmma0BVAhiGmWMGwhb39PXFSm2VHp0C8rwqhTzLLTocrYkoqi38MtIE+0Y54hBGXrClzmctpioRNoXpg6dO4tvfB7MtSpio7V/wC7A1ENcah0rueo2gReRbAbxCy5fL1GCghkACtBB1EsPMI+VjtvJMnE35E1gxPCPBlUtqzNKqEGnpUdTzNgQbREybfqMDc14czAchMvmCskLNMzE2mBE49Q8PcRp1suvNmmrEgmQe5i+0QkyQMNGTycVCpBqhTpeINhsCRub32E4r1O5nwRhW8FlMsatXnBysqqUnaGBI0v0wJtfVteDgDluDVqjaRSq7wfhuYvuYUn9sexihVq5Ony2bmx0HmRN7lo2tIi4Bx3J8HKZf46HmqX6UqtDBlHzaxa32vHu11GDgeTcc8N/l1WWJqSQyaDA9CGiD2BG8zvijk+J1aQIE6G8ysJU/VSCp+4tj1Z+MulGr8IoaQRoqMal3YKveDMG52vMzIHeLMmWyJcXMVHe0kAg3nsur0MXw+XJWLjk89NHL1tj+WqfdqR/m9P7ax7DEGey1ajH5hBUpmyuDqU/wCSop/afqMUZxc4fxipRJ5bQDZlsVYejKQVb7jDcCbJeF556V8pXamf+lUNj9D5Z9yFPvjU8L/ErQwTPUYM+ZRH3jf9NWM6aGVzG4/K1T8ygtSJ9181P6rI/wAOIc/w7NZNBzqYeg2zEa6TfRvlP/i3tjFxNFJo9eoccybKClalpO3lH+uFjws5jLndKoPoHWPtKE/qcLC4Fc0aChkVW4QT6xf9TJ/fFnNVdQ0sYA2+Y/tOBKEkyZOJWYD/AN48+29mTmRtSvqR3VjvIBX7A7Yu8PrPTqCoGLuuzPf9tsU/zCj+v6nEtOo7bAj3Nv5/7YvlKiU2Gc/+IWba2sUgRHwwEke5HV+/vjM8Sq1G6wzH+KTJB9Z3IPrizmKyjz1F+i3P7/7YrvxpFEIkyIJY7/bYb7CMdHSU27qwb8kGVzVRKNXllmNSVqKI2PzRFzPft9ziplcwDZhM/qLbjDsuzA6lED9vpffHMzkEDypCaht2B9vY46pPixWaPwvwJTU51VdVGmRYEdbfIgkGZMfQSe2NJ4gzD1HXJIyivXYPmHOkLTjYKwPSoUC28Ad2OMT4f8Q1Ms5KG6zCtcKSukkDaYPpg9kKaU6Jd5q1aiM7zqEy4RVV5F5DMSQRA72BV3s0jo0Hh7w1QapVrIGGWpWU3moViSIGq+8AzLICDOL1fMZrMpXr069XUjEIgCooll003SpYMCR8xJ2uRgJS8YJTKUkhaaVCQQxYsvLhCwLQGDkMSP4Rv3nq12cN56xFOlLuzAM9OpKkLojUWbUQ8gwbkA4nkjRVWCblVqlWijtkswz6iwqUSpQ02AdWKDcMY9zgzwbhOUz9arpWsKiH4tVWekuuT5VLEyTNmNgPtgNwviDL+ZFQrTFBXcLSABJMtUgsp0gtpsFG/bbBPOcR5PCqLUlNGpmWLtoZibkyWYksxIAE+5wuVK0LA6p4MJtRzmZpMrEhmIVo2OmBqYH01CZGNBX4Kq6U1OrlZRVME6jALuOpR5jCEWBE7YC+HaYXKl6lSo7MCajMxUqq3szAkWhj6wNsB08bGsyViw0sBDMpZlCliotAkC5MLJJtthq2rKs03E6NTIAOwyzl2I6Q6s03PUWJsPfvhlCjT4jWOar06tJssoAajUMHUfLp03sJN/t3xmOJeImzL6qlc6QNo0ggTHTe5J3/ANsSZDjpCaKVSnlidOt+ksVDGVB0sAeqJIItti6ZMmmsl7iXgkDNJnadQZM6GDgJqZmaQIVgAZRr99hYzgxU8MVavJIbmNSdTVkQS2lZnqiYZyANiyjYRjOcJo/kCXNHMVEc/CrPVoKgBsGBZhME2lR7g4lznj7MSq5YpSW4acxlnYm8sxZwZPv3wP8AIJ1o0PHPDmYqDM6UOqstOkkjy01JLgkd2ltpFxJGGUOEOc5TYodFFAsdRIkG8RAui2B2JPa9FvxNzBoNNBqjBb8oITcxJNOs5B32HodsDm8VVQzPSy9fLM1mUU3qg6RuYMSB3A9d9sQ3WkXGbRc4hwmq8rEtUzYq1AD5UUQk23stvY++JPGDrWVkTqcm1MxICgASu4JD1CBv97Yt5Pj5FWirVK1QuwDD8rUp6Zky5dQsWJmZsYxWq+KqdKsQ2gVEs2umT6FoYLMdXqYI+2JeUNtNUT5LhDUsi1IUtNQ02gtAhihb3iGcgQJtiH8NckUFXm6gr2h1InsfNf6i1/W2JP8AjnKaJTNUQYIAaow3j5uXuALWtJ9cDOGeKMrlwVQZYs3ndKypNrntPrNrziapiwa7M8FU02aGXTqUBXiZM77mSf3xWJqflGLcyVNyRLBVj0BmQPvOIuBcdXMKUarTCsNJ+Mur6ne5BjUPTF/J16VICnTralEkjmliCD/E3Vf0uPpisbCzK8QrlqOaqBhFRaCXMRDwZi8DzXjuTYEFnE25nCpUzaoDBPYsDPrf9+53xoaz1SWC1KNVXhhTqIpYaYBAG7XvPvgD4gzfMyKspAVnChFAEEq8zpWNjtbbApUqBpbPIZw3Vjk2w0nHUcxYFTBLhviStRI0VG0i2gnUhHcFTYg+kYC6sd14lqxo1zcY4a/U/D4Y78usyrPsoIAHthYyOo4WFQ+RbXMsdlj6/wC2JVondjbvFsPqVdO5A9u/2G5xIJNgCfqI/YwT+mPKvwQR8UY0NPKVdLAdW5mLg/f9sB6/EHfzMT/XpjUV3NTLVFqLakmpSBaNUR7EE+8jGMnHpfxuLjrI54JkubmMHqHAksSS0/b+v1xnNWDfBuJHyE/5SfX0PscX11Lj7WREkyuRdnFJl3cqsdxBI22H+2CD+FleC0UQp1F2BMQCYIJBMsIj/bGk4Xxzh+VUmlQrNV+bmsDpO5AN7TOyiYwM4txZc0xKUS5YhiBJAIEAmdjGOPlWWbcUZfOFaT6nYVAoH93IBnYyw99tx/KOhnCygEmDff8AqMadfCteqVFbl0gQWCuRcCJIUm4EjYzfGZ4vwr8q3SxqUm8ji0EGCCIjf0PpjSPuVEtNF7hBVGV30kq0RpLM0gkEH5YtucaihxCvULfD+E4lgxFMEIQWI1bFbN7T7xjPeEPEVOhWBdUKE9TFAzCxiJBtJBiJ9CMaCqJpTymqUxTqkV6rGAC6Fo1SASWmAfpfCcOW+xcco4uRy8VZr1GTlhi1OmSVV1mGJIUHTuBI/WMbbL5tGy2UNGOUEKDmLqfoJBMjpUxf9BjK8MznLqxWK1hCZeolNJuaRZ21sdJCFgJU+gG84M+HaWXqZetkAawOXYl9YEtEK0KNhZWi/mnA4qKwWlQT4P4kp5pdNOkQKYKw0dUi5gd7d53GM5V4lTr1QlDJZdV7vVpoBME3IsoEXm8nAzgGeGWzegMGXUV1Aj7N/rgr4p4QtKtzUFnlgoFgR5lB9t/pGJU3VjTtBjL+H8tVQOMoCASCaarDECDpNpE7fQ4oJ4RWAzAUzB1UoVgevZdR1T1ICVtPbDfC/ByaBQ5upSQdaljJAIEr6WOqbbnBjhpCagM0apEve5XYKoOrbUwaL+S+NE/DKdMqcYyNQMFpHLkRoUVTqUKFUBkEwxVercSzfYi83wmo5aadI2BEVVZi7+WBqVYhYuQWBnZYxODqy1Ss8xVqNDACQq9CmTBvE9z1+k4oPQp0cvTqUh8QlyDExbSoZTCgtUJ/SBucaX2JCNDhTGlXerly1YJZUcQTUYKqa7AkAy3rAIPbAytwSSoqZU+X4jKoAB8sU4UEyxB2kQ1jtiTi9IUKtDL03aQRUdmM3QaQSJhhKseoGIAnEQ1GjVr62nnEjUTsiM7aoMnSWXTBEScNasd9gz4P4RputJ6RhgAy7hwE6mG7AmdJuv0M4C8TzWo1agbOQrvy5ZxqlpgQ0lRqp3JWVb0GCHAuLVqHDauZNR9bWBsxGlbRqBG7qBY/fFHhnGc1UqUQa7DmBnN57s+tltqAk9IgHa2B7Jsfl3DVggzGYULDEEuUVjI5d3PUWBADXgbzYv4pRy9OpXpLWT4BdgQq01U7mmTyShcBbgSem8EHE3AeMVmZlDqqUVpuZFzqLsVZgLqQske++GV+PvVoK4FJnrk1Z0ABVMdIUltJJOq7HzNc4AsGLQoty7oatUAhXpUYJF5YGhIAO4JBNhvY2czwKlSc0nGV1MhraUpqWHSGIIc61E2EBQZkACYg4zxdsvW5TUsuzMTTMK1oVRYmNSyJ0sN/YDF3N+JKdSrmQcpR1AoH6jpJVirF6hCkkHSosRIIBO+AMAv8grUeatNAQCVejqpEGVVgwRjIXfYTDYP5XgwbhSiW0vVZ2CtDFgNE6wWgQBIM6vUd7i5OgMszNS0hKFJvh1SuqdB8uwAkAMS0AGd71uC5xm4YyU1gLVJC6mYmbwSb297H2i+cn4NUlx/fk8kOGk4fXWGYehI/fERON7ORnZwpw0nDZwgJNWFhmoYWCwNFSpqPScOaqqiZ/bFZEqG4UL/mP9fyx0ZMm06yewsP6vjyfuOi9w+oWp1wRINJjdhIuACBM72++MWcHeN8RCpyKYUf9Qr3I+WSSTGB3C8jzGJIcooLOUEkAd4JA/fHpfx4OEbZMs4KYwd8IcB/NZhEJKpPU0Ex+l7+vYXxcpHK1lWmwqs4hUNNFpwJvqBLBgLmSQcbrw9wqjk6XMlrjpkAMRNyLgSRtJG2Ln1MUi4dK2VOK8Dy+RcV6oOYWICBBy1PylySSRvsptsdsKlxAwCWSgWy7FadJdQZjDSAQ0ACACpAPY+knCKYFJ6D6iylitKofNRZpKobS9NiQV9NLCLQCzynJstJAw5gASvqllGpToWAAoEbGYJBFoxjSRrosVs0IBSlpRMuFnMMT0sE0xJIDNJ7x0iww2nkgaTU6+p+XSXmIFkLqchQGUkCFg9rSdxiYV0zVT4FNn51UsxkxFJbKY6BKiQNMgiRhlWlUNRGr1EoEo9VxBJhelNMHqnTIHe9+2K+QowvFeGHKVisyvykX3EwSLWnsTgvwfipg03BemRYFrKSR1ReY9Pf3ONNUyFE0lpaalRaylyHGjQAAwbUxYw0/L6ffGBr5F8tVCNMGCjLeR/X9Rh7+5k1R6HmMvUprUrc9QjLIWiNRWozRqCNpfUBMMLTN7nFts8uWqvmxQru+XJpOzvoDxPW66ddg0Efwi+18pwPjTUdVKsJ1MNRqA9PoYPfa+4/fG4yHhanUqUKVfOCqxL1qarEMt10giNpgiTEGxwtmiyDfE3ARmKdPO5FZQjrCzKsIkECdJX23EG+DfhB3zVB6OYUsoHS5BE2OxIA1L+4P6VOGceo8PoO+XyuY5TO4qF3EpoYhSU+Re1wCNiYxpU8TLUo82jDo2m8wyGRKsIN4+0evfPjTsSwzGcS8N1aVQwCyiBKnVY2kgXA9ZHrfF7hnDmp5Z30VS1UkdC6mhbdI9QWJ+wxo6bfmH0VkEpcNcMAY9RN7SR6YG8bzlahKBCEO5Ekhb6tAmGaB5W7E6biyjFKVlUADUZaS0WaqyU40czKmVWIWSqaT6TN/wBIdxPMqTSFKoE5RRdL0qtijSenTcGqZPewxZ4VxtKpKKKtGjTBJKqG9LCzMQD0oItibJtUHLrLWc0ANT8wpqCqdT6jCuYCsIvP0jGqkthTrAOzpX807vXoFgoQrzIhgq65DR88zpm3vh+aFM5MUkegHKFWZWBgsxMswOr+7A7bsNsR5TjNZkptUcnW5WnCLJKssKD5QNLAWW0g98R8YzTU6/LbkVagdlANGCVHT3kaYAgkTvBiBivCFfcucX4e54dQo04LOFkB1IA1liZ1QekJsZNsN4dleWXarTKpSoQRUMSxspAkfxDuLgRg34xrUgKVM0MuxUimC4BIhIHLVdrrBMQARfGby1BRTqgUKXypUXWw0ox1HUAkTrpsukTBHceYtsKoJ06Iy9A1FXVUrrJSFuWptpWAACFVyzepgCJwD4Uj1spQOqHoVRl99O2koemJGkix7mcEJ1UmRKDgUkZkCvMqdBYSKkEaYN48vvinlKVFGPLXMgO3UqtcMoBXSrNc6QYMCYxGb+AzeShx9A+eTRJHOrHuenWqgybn0k39+wjyzqWz3lh6jxI0jprMZsbGAP1jBrIur1aOqvmJdlhTy9c6oMtyyBM3uJ3gxaPOZpBJWsWTW3VVywUhlMELo0mQZFvf1xpfYVGiyzaclmumrH5eiRUYgLpIQhV6gLDpmZtc98CfC+V1ZZWIvTrhgCYBJUqJEAES20i+2NHlqOvLVVNQdeWRQVsLqvWygghRpkDV5Se+AnhJCvD80UedBBDKIuApgb7xv74ys3X0/wC1/wAZ5dxNYrVB6O3/AOZGKz0wN2X7Sf8ASP3xNxmefVnfW385xSONVo5WsjtWFOGasIvhiHxhYhNXCwwNghH1998VuN8RFBdC/wB6w8w+VT2HeT39sQcR4hyvr6eg7e4n6/8AznKlZqjSZLH+oGOP+P0W/dIG6Q6lSLmBf+tzjScqpltLLTV1G1VeZpJiTvAm/cDt2g4XCfD1XQ60y61pujLCkA7Swuwb7Y0nAMjxB3CVWqU6aEwAFUSd/JAI77+nrOOqc/BUINfcseEuFh5q1KNJABeBBjssk7m0k9t9zgtmqjZqsKIQoEOt6jal0AAEkdWnTEQRuw9DiTjue5VNaVNi7klSoBZz03M3hpIj6donFrIcPVMsqKSHeXqlCFWbwmszZJPlUgkegvgsuzpriuJFxzJmo718q6tpdai1FIJpuIUBlJFn6gbwRPeMVMxk0zVBzWCousBqfUOS8bSYOlwdSkAAgxvGLjDkyBy6CwQGUxqBBEMCGaook2uptsYihlgzNrVh5WRiGU86mjLGumwnpLQRYgNYgEQWtCSvBmXz1Sk9alVmkq03TQhKgq19Wu5MgteDuD64K5ZK5P8Ay1BUJyqLLAl4J2IJgknSxERt6zjSZjh+Vq0qVY0DVqhC1JSxUNBgwy9tU2JPmHYzjMVfFleuVK0A1KmpFXLU5V10jzCI1IAB7i/1w4vPFkNVsIZfwKDqNbMKWWl1KGgiNLOxAJJgahuDtEb4r8Z45QqK1NaWs6dIYjpUgdLAt6QDHV39sXeFcY/+oZ1CllY9YY1PSGuAB6Az64s+IPCrUhUbLLTNNgGggaqZJ2Bayo0kg/KZA3WDqRr6WPi+N1R5Bna1RajmoQSYJIMA+ljGNR4U43yuooCNlqRBX5iN+oFgN9iLd5sHwU+by1NjqeuV6NKiRuQjC1tIJ9QP3yOYrPlxymABQkGGnV627C2G7f3MMo9ap8Qau6uy8ssFDVK7Npems3aAQjbwwsYIa5BxTp5AZdxm+HnmIQ3My7Hlo+86J2gwdDAX2I2xiOE1KlcCkajikJY6ZOkDqJ0AjVAG0j7b49A8LZCnUVXzCPmBcBHYkAKdIOkQpNt2B+vfDWUUnyJOEeJvz6hqINOpSBmmR0b3IcCTAjoOm0xOB/EPGGaylUKyIwHnpsI+6stx9R+hwV8YHKNlhTd2pNrOkUYKgjZXCDQTfygEi5gAnGVPGXynwc0lPOZceVhIZB/haNagfcbjpxm13Q3aNRlxlc6n/KstOpPVTmNRj0kBj7iD6jFSrkFpa0KO7sjIRDIsMIYhvM1j20/UiRihlvDmUzY18PzHxTcUqsK/0B8rR6g4JZLi+Yyg05kVFI/6gLKfcNZgPoWFtjjNpbf5BPyUeCZtqFVGqrTK0tXLV3gyYJNgBcgbzsImAMTZXh/NzlKu/QTUll3TzS2lxYAqJvtf2xYzFfK5kCwy1QkXIlGnbywBJ7lV++HZTw9mKFZGghdQ60aVIG//AKgjD5zX0ml9gbxxubxZQTZFXURIgtLNfaeoHFxpGTrMJirWET3CqSWljBBlbjVc9u1LjFfm136BReSNcA6gGtrJNjp6RfTG+kTh3EuNVaVNMszg003ApaHDEEG4YqWWQQfWxmMX6sdAjlKgKfCstIXVUq0S1wC2uuzkFie6qRJJt7YI0axfMh1XSAtTTpcWKrpXyzBBsB64zVF5oU0VGrUaNVKjzUAKABqaLeIl3AgTt2xpOCUDWq1WPKVEovCkiSGplBMk3I3Mi4N4IxakmCMnw+ux4lQBbVGgmSYku0k9xv8AXHeD8SZqdarUJYmqpLDpGonfRYGxa0WxFwXKFeJLKEBeXYCbbi0mZUTvjnhin8BydOoldM6ryFmI6v6j0xr2/fJHc9YakVyWZLOGpHLpoS6imBRvDMNBmAemRIvjMeA2jJZlgwBTqm/amrW/8dgCL3nvp6mYf8nXQU2VUyy/EZmUH4G6ElhbuVAjvOM5+FmY0rVn1WWBED4LGDq9dM9Nhp9MZI2/x/H9nlPHKemu4/y/uinFCcGfGVIrnKoNjNxMwQIN+9xvgKTi46RzPZxjiNjhzYbGKJEMLHJwsVYDa9csZOD3h7geoq9RWdWsAhAjsCTMiDfbtjNzibK0WdgijUxIAAEkk2EYp6wSt5NwfCOZDwmZDKfNFUgqsx1KTffZZmREzjT53LflKVNjUSkoADSpLaibQ4Mgi3tMnvAGZPhGayPLTL0A7aRUquYaWPlUDWphRP6z6YsVOP5t6cVOHpVXv8JysmI7sCe8n1nfGDVnTHGUFKGZpuozFMsd7RTbWC2qSA5YEDawEzY2OJP7UrVtfKUpHkaNRYm12+URuVAj74a3C8vl1GYqoaTV1AWmFYKo0yCyoNQNtpGx9bCqvEkYMKWZoJqIbT8QLafldSBNpAJXpPqcZNOTxo1lEu/2SobVXqkkkdKnUfuxOlfvMfvi5lMuGK8rL8tS6/FYAmC0agzwLxsvY+8Yh4fnKamr15SqSAqsXC3BgEqzQsAkCRJ7kyTh/EciMw5aoDW1EllTNDSYAA0JBAJA2MWO83w1BRyiFjRWr6stVFFnRaDNqXUQESqxgVLIStFr9IMarkrMCLjvA6i1kzWVYLWWDUCtAvfVqJi43M3BU9zBbiWRXQz8iqXdApQU9ahQhUU7RN9z2BPqMVMpxpaS06NYMCGFKlUqLAenB0pW/gdD06iDIYHucU1YmlocPEdJBW/LUU/MBOY/JUFS5aNLOY0kmGJHveRijxHM1nFXmVlpBuUAidTtcGpFT66AYA8kWjq5U8IVKWYf8sU/L1LurMU0wT07Exc3jaJuMdy3D8ktq2bWqVsVR+Wm5kFpNRvtHYYltoatiocTFOrXGXFZqlbySWqOCPKWpjpYrJhj2wL8U+G2zlSNFHLVKaglSwLkMxjWqA6Lyby0djgpTgowWvRp0xWV1pUYGpViOpYqTIB6phpIJnB2nxhM3Tgn8vmA6jmFR1qOoqSRYHY3WTBG5GHH29yWlVHilDMcttOkqySGubwd4Ox3xrOEeKKtJEpI8IH1x2a0aWn0kkERB9bYs+K/Cj5mn+ZSm6VZIYMukQDAE7E+hm/0g4wuVzcHSwiO0bHbBJXoxTcXZuOK8UVqmtUNR7kcwBgbWsbAibGQY1fTGf4pQzIY1iXa1wxll9QVAiP5DfF3hObD6abHuCrSR6Wtt6bYM5qppcMzG83mQd9yZ9D7/wCvI5yjgJZyDPBubRXZqZRKrKArnZCd27gNBO43A7E49Ly3ibkaaVeKiaC712BdbTpAmdTFUkwfQCSZx47X4cWd6uW8tpGwv6HvfGj4B41qUKapXVamXPmRyDcG176eoSGFwQD643jNfuyoyxTPS8rlcpW0VKIFKpUXWqqeoDVp1RsIII+oaNjgPxDg2epOTQqlqXZVIEncEqbN67Xj6Ytf2PlM4C2WqPTesqq0k+UwGUMh6gw1AwxEuxjtinmcpmaJHLq0qogU8uLMqxpDVdIuSut5IHlC3gxinGL0aoh4b4hzKMy18vqM7soBEz2jb0FhGJ+MNkaw01KbU3gHUFI0kRBIsY27RsPbHKnjRqbOMzRPwVUEx1u8A6Qswo60gkDue2DGT8RZfNOaYTU5phmXcAG6yRIJ79rbxIGJcJFUq2AF8GhKdbS6ua6LSUGFGnWrlogSRpUC/cm0QalHwpVph0FEOxnUxDAETNiGGok3MmbbW1Y2eZpquWOsCoY6WM9lkkaFb5Q2wkxjM5/w/nBNWlTqIYBXQ4efr1E+nYfQDESXHVipIG8NoMCvNbTTyzCIgtOrVy0G5ZoO56QCdrEbQovrK0aaIjMTo0sw8xKrvZVBIkAWxNmOO8Qon4snYxVQH32It2nvg/R8U1cyOW9CiS0TAMm/+E6onvOIU87JTtizXjSs9WolRlWk9M0y1Ikhf8QBtN9x6D3GJ/AvDsu616amrUlkJY/DGkBkIWLkaajyLTCjA5uN5dNXOygJn5aj+1hJtvcfTBvwbmspUrM1FWV9JGlohVbcAgX273xtGbb2ht9jynxtSC5t1knTKyRE6XZZ/wDtxnoxtvE+RXM1+brVS9yAQQCWLGI7STB3iMBBwRdUGr39MaLqRWDJrIDAxx8Wc/lDScq3bY+omxHsYxTZsaknMdxGThYBEWCHBeMvlqgqUwusbFl1R9j3jA7HcaPJOj1Pwr4u4jnahSnTpvAljpaB6SQ0CYIFu2D3ivjmYyaUmehRdYAqEPPWZMERK2AifTHmfhnxo2TDAUqVQNvrWf39PbDPEnjfMZ0KtRgETyoohR9sZOPhGqnS2a5fxeU+bLH7VPTb5O2NUnHwuXq1qmTrCCoNtQhpLHcCbC5AuRjxnw/xNaFdKjqWCsGgGDYyCD7EA42XHPxU5ilaXNI+UVGBCkkme5aDECwECZiCOPZDjPywz/x7wtvPRg95op/O59MWcjmuEZllVUpqC1yU0djMwLz7H7jHjeuTJx6x4e8WZTKZSmKFSiKkkvrptqv38zAtYL5dMX9ZGqCM2y0afCWYlay0ztAqOsGZBu42jb3OLmX4ZlS+qln2XYgLmAYgy3c2Nrfzx5L4l4qleuz0xpUx2CzAALQLCTJgevffB/8ADrhFKrUZ6oNTSIFMMFMnuZ+WO87iDvgp1bY1Nt0j2fIcGoIlSnmKrZjmXiodUAgEL6nsRO04Bp+HuV0lG0VFPfl6CtzsQxMAQCBBMbiTOI/Euhk6QT8vCVbAqrEmIMlrwDOkCAJg77nF8JzmYeoqUqtUFjHSzfcwLmBeB6YlK7YPqU6o9hy/4VUPyzc0U3qDyGmWS5gDUTI02k7neJO9F/woHIMhlqrJC06tmPYHUkC/zgbbxgj/AMN10yxRc/XWooDXBCgxuTVVWK7wRNuw7eWr+I+fQkfmCwO8qpB/VcG2Dkls3Oa/DJqeXNVa1RKifIHpsGGq0NzAqQsTqb6e4fjn4TVzSOYpl6lVo1UXEPJ+ZYsRa+qO/fAThv4o5yiCFKEHcEE7dvNtgrlvxezJaXCSTvHeNM7TYEgXtOHXHKRNxZk6GXdQQJWpTklHGnY7Qe/+2DL8YFWmoqIC6DpOojt6DeP3wU8ZcZzOYpLVRxUpR8QctSwMebVp1R97RecYrKZgqJiQP1H1/wB8ZSipq0S8YNXwrhWazjaqFNgoHzyifa1zsTHtgllfwZzdQnnZihSUfw6n2IGygDcjvucFeDfiYgpUqdZAxpoOtgWO47Lf5VP/AGjffBgfiZkyILiBDLp1LdY0iG2uovPYWwQ4rRaiiPw1+E1bJVVenmlqggPohkVoNiRJB7X9/fGgznCaywadGmx7gVQvbtC2k9p7YA0vxJoSjLUrKyoU6alJrEzB1b+UXt6Yu5fxnTdHVczWQVS3SaYJUsIlWAmB2Go7Yb4t7LjaHZThGYRw5yx0kkuBDiSSZAhZvBO87/S5n0oqajUaJp1DF26BLLFuwEUwD9rScF6Odq1QhSpScq38BCuuhlAjWSeppmflFsS5zMVVLEsiKQm8wrByGAH8LhlWdUggRhcfkrk2ZbN8G153KaXINCmjBLkAhwWJO2pksJAPvjgyHEU/OEPrq1pNOWgJL6RoGpYC0uoCB1Dvg+M+ztWlKNVNANAl1PWNYIaRIlgBadmuMS57OqFRlylSZIIhbHQSGHLY2L6V+5PbDqQWgI/Hs8i5Sm1A1BtmXI1yA+gAAWBazk+g23xBR8SUlq5svlEp08rq0OqgO3KYK1l26isCRYz9C3/ECis4qUczTQadFQLUYGS06ljogBTMfMfS9HMeNaH5erUbmo6hw9KojTCtp1BuUVMgAx7idsOn3QWgYtDK53LCutAoZZnVa0FDBZplCpJ7/Xti94X4Jl6dQPSqFnuCNSki8HUFAtPePTFrLZDL5ilGXzCOB1sKLLAOg/3gAFrAFSINvta4VwZctTpzRRWJA5iAhTqMwFgKoB2gCyj1wlBXdEvseT8W4pSohFqUNjUWUJE6WBBILWOl1H/bPfAj+28qWnRXAmQOk/8A74IfiXVDVLCBTq1aff2Pf6HGI1YFCLWSW6DHiLiNOs6tSDABYIYAX1s1oY2hhgMcIthhONUqIeRE45jmFihDMLHBjuLMzuOTjmFgA7OFjmFOADuFOOYWADpOHLUI2OG4WABxfD6FdkYMpIIuCMQzhYQBrOeL81VTlvXcqbETE/WIn74Dk4bhYVJaG3Z0YNcC4atRjrO3b1wEnFrI50o29v6vieom44BV3PQMoh5TIkhSDCTcnSQBe2oiwGM1Xy7qGSsrUl0KFmJ31doHaYscHeE5la4AJiIJAG5BBBBm1sE+P5hauXhay6zUMM6FmVDfTJACSQCSLxHpB4YNK1LZso3swCVCraWEEb94/fFnNZMldQAvNh7bx7juMRuOWCaqKxOoTJJkbGQfePbvivlc2Zjt2jt9u3bG9PaIuis2GjBDM5UFOYuxO3v7YHE41jKxnpX4ZeH9aPUqVqtNXIpgUwxLAxuwVhpMwe4IvbFLxxlszwzMBaObrFHBZZeWEEWaLG/f/UHGS4X4izGWnkVnpzuFNv0NsQZ/iVWu5eq7Ox7sZ+3sPYYKdlXgPZf8SeIrAGZc3+aD/MY9UXiXGhlBUC0dQUakqgh3JG0QArRYKP548Go1irAiLeokfQjuDtGN9k/xhq0qcJlqIqadGsWkdpAEmP8AN98DXgafkmT8ZKynTUy1OV6empUQiLXg7273wV4L+MavVCNQqAOYJNVqmmZPSDf6Aewx5Pmsy1R2djLOSxPuTJ/c4PeBOMUMtmRUryAPKwUPB7dLKdj1AiCCN8HFByZ6hxT8UqdF11UalOZE1KRGpZ+Ui8+oPti1S/FjIOADVYadgweAfadsZ7xz47yGYyD0VY5iqY5blNGg6pLQFCg6RpJF29AMeQk4EgcqPRPxI4zQzCK1F6THmSdBEnUHJkb26RMXtjz6cMBx2cUlRDdjpxzHJx3AAscx2cLABGMcOFhYsyFOOYWFhjFhYWFgAWFOFhYBCwpwsLCAWFhYWABYWFhYAFjuFhYALuRzpUFNRCsIMGDf/Q41mXy809Sq1RDAdSwsQdSm4EjpiJ7X7Y7hY5OuqaZpFlviHEqdXJF2ooKbMdJUAEHYLtqEWEgxc2O+B3hbwy2cRVpIqsplqlrCSCSCb3AsBhYWJWLz3/ope55O8Ryf5N9LXoOYIG6n2H8vuMBePcFNBuxVgCD6g943H0wsLDTqSruOstAnHTjmFjpJHKJttjlVCpKncGDhYWAOwycKcLCwyTk4WFhYBCwsLCwDOzhTjuFgGcnCwsLAKz//2Q=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UUEhQVFRUWGRwYGRgYGSAcHxwgHRgdHR0dHR0dHCYfHB8jHBoaIC8hJCcqLC4sGyAxNTAqNSkrLCoBCQoKDgwOGg8PGiwlHyQsLCwsLCwsLCwsLCwsLCwsLCwsLCwsLCwsLCwsLCwsLCwsLCwsLCwsLCwpLCwsLCwsLP/AABEIALcBEwMBIgACEQEDEQH/xAAbAAABBQEBAAAAAAAAAAAAAAAFAAIDBAYBB//EAEEQAAIBAgQEBAQEAwYGAQUAAAECEQMhAAQSMQUTIkEGMlFhI0JxgQcUkaFSsfAVM2JywdEWJFOCkvHhRKKywtL/xAAZAQADAQEBAAAAAAAAAAAAAAAAAQIDBAX/xAApEQACAgIBAwMEAgMAAAAAAAAAAQIRITESA0FREyJhMnGR8ATBQoGx/9oADAMBAAIRAxEAPwDC1/EXKMXZQNGliYW4m3p6bG+57QvxiowBp0m0y0Ss/W5EHubbd9sMr1dV1eAona/rpMn7en2wuHcZqU31UocFWUqyllAddJ6RYb77jGakinJ6JHy2YqqX5URAM9PzRebxMCfXfDafAqjb1FCkwNJZptPYWMesHEmR4m4LG5BUAlr6Y9NRsdx7z2MEaLLZxHCEssFSWKLrIuZ6WLbae4BAO2LTTHFRYL4f4cpsWGZdhAjUBGkgnqYQ2pbHYhsaOjwXJqRy6aBCSwZ2VjMBQNRDNoYFjB7kRbA6vSVzNMzBJVhqkAzJ6elSAPQffFD8sylnMajZVJ6Kn84I3t7YVmvDirosZmjy2ByzhU1hmUOQFjYhjdiASLib2AOC+W49RIdlZzCkX1DVJNwEHSDqImZk32xW4bmKOrTURQdIDFyCV1RCuBAJ3IcCIt3nBzJZMKqoCgjymN1AneBcx2MbeuG2JIFniLurrymemAQzmxYRYFoJ3sDsftetW4zWgBlBVxKNqaIgWQwdp9O47YO5riCR11VpAbkkO3cGFEqDt8xI/hxneIZpawK5cRQSGGoljsQSFN4J1HsJP2xLeMA/ggzufrOF1JZRqtaJtaACL997DfFqhxCVYhTpBB1J0lbQQ0z6WaxtF5gdyPClp1DrY1GVdbAkCd+kB/MWBVpOmwtM2ejsmpFipTMOQtM3GvVUpkzPTqW19vQRiLbGoSWyM16bqvxEWEAlW62DOFAtpAbuYgQAbkjEtfP05I5rMgiC46IN9TBSCBuI9xa+IDwlgQKIVSxYaGaYBkFluNpJG5EGJ7VTlSdTHmPM2pqTfUJH0hBK3Go2jFoWgnl82tQaGgTtMAMtrgEQZva8WnCIen5fiU9hTY7C/lJBZYB9Ct7AdheUqSy01ouHkBCTBQsZAZbHSRFiYjcm2DFPJmFGYasHYmVQqiCJBEySfqCPp3xVgsjkFJVETTUSRrA3YDyySpiP4tO1h2kpV0rqeWorFAREHaAT5RoPaxvaxwL4nkKVMjmsyqDKqHLq+kiAwcwdQPmSIv8ATFjh2eeg1M5Sm/KqPbmn4Z6bqrNZIOr1n6icIM9h3DxTofFfL1qTkR8RSiHUDspkgWi4O/bES+JeWCGplWeYqNoqqLdhoCx3tsfXbA/OcTelWIqUkRix+I6LWYgGCVLDqAiZCkm0kYI18gOmuK6VuZAK1CFWoSpAhh0qwAMFgdvcYppbI4vRCnFV0/HUVBb4kzeZFwJQC0CLYlq8bp800qHxGJ6VQaAS0nZgDHVEiNvfA+pRSmRy6gpsYBUHWhJE6ZEiPuw2kiRh6+HEzJYZij+XIFqqWBMi0E6TaTYj98Lk9MVMcKeZeVZUpgi4fv5L6blXgC4uCkWGKaU6astOtmTBMgJtJtDR1CSInQR7g4NcK8KkUavPq1Ho6SI5YV5XqjUWNiBAB3JGBPh7i2S1iKZW06WYBgw0EAdOl5NMHaZ7bycrKSp5CWU8PAjopgiCVqBg4I6iJ1ECbkEgn/KtsVeIcFzZAFapTprI0jddyAQWmxMMIAs5BiLalDTZVlqaBkGmkiu7CRMaZDJYmyx69sQ5PIHLUXkV2oA6lWq4VgrGw0GCVgE77T7wrrJbS8EDcCRgwd9dSwXd3WCIAYA79ySwF4ANsUM/RqUQAUFO3zsX1dRnruEJJBh19b2u2l4h5XM5ZIRiCQGLnpEDrtAv64ny/iJukilRRoE1HBYmNyLkifQD798R6i7k3FgRKp5iiqhpq+q4I2uel16Wi4gDa0DFuKaaS7KCVvA+ZG1A6Y1LqiN40x7x3O1y2tTUZkdtTKFCAt6xftiHLZYT0rqHobfuMT6ibwJSSE2dVdQo0956rKTtB2FwAR6XNsVE4oVQ09TUybBmG40G5JkzJKi5sd/UxxDLNSgimyj17fqRb9jgZXYv5jq9jfC9Sgcmhj1adEAhFq6wLtIIJ6Ypi8EjqFwwMGbAYJ6qpTW3KQHQCalMM4KdNtMjSQR0zDFVEAWwErZRSIus7wbHttMfph1OrVpyFIdSdZCkq0wBN/8ACIAmPbGi6sWSpUS5rJamk/mKkheqnSVkPSPKdQ6RsPYYWONxLLm70Ajd1FEED6Fjqj6z9ThYvmirRDmqiNp5dIhwB8Q1J1SIggCNu24M3jFmjR0g61LA6g4J0kkbzKmCIif9DOLrKqor1QgSrOltQ+G6RJIEki3ktv370snxAVFCtUnqvTCsxgnsApuLGSRv3xk6Y6yaNuBZQKKlJJYAFkJYki1wzE9VxIItaPcJn/EtE09Oh2iygGNU7iT7SfL2FxOJ/wCzgGCmosrJVdYIN4KORNpspkfe2M9xaopqMKrFBsdCk9S2iW0iQB/LApNCk60bBsyGRKlLroaDDN5l7EMu/SbEzaBMg2kzSoAVrOo+YCoVB3mIWJuNyDgH4eeiaQU1Kq0yx1F20wSoiNOnUSR5ZEid8KiG3pKBFpIVRBJAg3c7WvhN+EaKbo6uUDsEot6xXKwN5CMzKJWB+p9r9rZoUH0mm7sAFZaZsB82kkn1tY+9sNzFRRDZioEGoLJBJ2JkSZI+3ceuCNeijqBRqVmAPTVCAR/mQSClvmvvbDTl30Qk+xaz1PLK7qVomjyjpZOh1fVYGLmRN77X7YZS4JpoyVKyihA2gagH1rB8xmwm9jOBDZXTLaBTdT1qpEPHz0gbzE9BMbxBAOCvBeLpVIAZZW7H+7BBgKfViG0kgA2Pte+JSZJSySFSWIR9JJXlyV1bqS5CxqgEAm5sb4DcUoZguAarAE9DAQr/AEaJVjGx/UDF/L5vMVGJoJQooN2MMT07zb/MPqN8I8GqO3xcxUZgbDUF1WHlglo+n3jDUWS3ZSyPFqFIqjhVZd3h9U6fQ6bz3uNomJJFuJ0azLyqPOCyagNIRDAgE6RAliDq3333x3iXBdZjNVVRQAKb6IYGBIYKBK2ktBEntJxR8LUquXzLLTX8xRqrpdkBgDdWvGkqbEHsx9jiml5Em7KXHxWeqr8sUGpkBFBhliIubsBa5m5A9BixwYU64NLMtV57MxUkwBpA+zbH6D03OyzX5epQqComqoCGIUhlBMHrBIgGRcQQdvfnDvClPN0hTFXnKuyu90gGBAuu3mC9V574TlihpU7KlXIZdG5jUqI+GHXygEDyhd4Jt+ow7hufWQlOaq6SwhdO7SFudJImPWxNzJAXPu2UqaHoKIsNTBiwuJD/AMtXbuMVsxnw8CpVJpFxIkpUAkr5admAW41BSJEYShayaes79qoPVawaaVQUPIQVZuYzXALFPMpiRY97dsBcomXpJop02zADMSjBRpmSTDw4MSQfbzeos51SjKw1tIKObEQTud2kf5WH8R3ww8UqHSRAKsWVolxJJ87S/fscaqFGMuo3sMjPhVL0qVOnSJCkoul0LEwTzJUmx3jtcyMVs5xK4DVVqhk9CbwCA6H4cgyNSEHuBgKff+v9sIYvgQ5BOhm1B1UmNB9omUP6zH0YEe+KvEsnTqH/AJijoZtqlMWPvpmD9VOKxOJaOfZAVBlTuhup+3r7iDiZdPwJMmyRr0EBpVCyoWK1aZOoBgAQ3zAW2IxynmVbuxJ31NM/f/fDAtNjKMaL+hNvoH7fRre+O5hdMCvTKncVE3I9YHS/1BH1xzyg+/7+/BVlnXsBb2wqA0mSJ9QLA/WMVsrlahHwoqrvCb/dDf8AS3ucPpZ0Hbf0/q4/ljmlGS+wm2H+HLlWtULIxG5PSPS4E/qIxzmU6WpFzD1jNlFMFv8AyAg/YffAYmdzA/rv/wCsWKHCK1QBlRtE2qORTQH2qMVH6GcOE2tDT+DSNncwVhdKjp8wvBEC15/TAvO8IRQWeuFb3XpP2Uz/ACxaPD6ygUqtWqzTAWihv7GtU0pHeQH9ZxCi1KdQ0FpJRfTqPMY16hE2IEFRP+FMaYZpVgahlnqSaaFgu7KCFH1ZrD7nDlyFiWqKAN+WNcfVyRTU/wDcfpjZZDwtXMszuZERXkoR6ctWkD7D6DFnP09dPl5iuiRA0U7g+zI1iBO2JSSeQ4APKeBmqIHporIdm/MEzePkoad+w2wsX6XgzKkSWpX/AIZUfoKkD7YWNPZ+0HEyGc8OLTpggioQTI1GLXMa9MkqQ0R39rwZxxTWkKT6BUYC1hpkSYVVutt77jfBKii5RlaotCtU0yFALKmkjSXIOliB6z99yFzNAV25jn4klgASoEk7TYX2i/rhuajgJawaz+1KeWRTqouzEaibFT3OkknfsLzcGIGAec4KgL5lSXpO4YwuoAkyYY9jLDyyDvGKmTo8upoXQT/CQrGSNg3zA2lbfvgzlcxXo1DqUgOCWQrpBG0kQq+0/wDzOTlYXZJRztCpSKMpAJOqnSRiVABIcamhiOjpEeYm8GA2T4ryXWFZ5kBhEP2U9VlIiDBMi0AicCzUcVnemGSmT1EMWVZIZfiA6vNBOC68WplSQgYt5WYayN5IJJuzEdpGNeTRNk1XwrXzEF0o0UfqDsSQIAE2MAAQR9974vZXwusItXMVag0k6KeygRJBWUgTck9rTOB3D/FdQFkZOdVZelnkkLJNwBJYXv6fvr+GZOrmoptnUokqIFNdBGgLKvMabtZRMyTcbF9ilTKnDOGnJsCKQAYAsQAlal6VFYmXpk2amxkWIvtV4hnlqstfLqKeZEq/LGpKom2tdOkErBMn33vh2Zzi5TNaDQqKV1EPWOo3sKgE+UixKtAETAvitmOJ1GAmpy6Tt8OugCKBeNQkNoNxKmRJ23ZpNpZG2vAQ4fSqU0VWoZekikmHYjztIAhmn0i/aI2xdo8dSmShYFyJNOlTCaoF01sTzO/kZcYw52iystcl2VWFNgNZkMvSzHSHpEaiGkNsYBEmbI5mvmKLUqeX5+nqOolyAAosF0FoJkE6mGomTc414+SOQR/P03cijQAqu0KK5NRmmLAk3cEyVJBH0uZKfHKlSlfMCgae6M0I9wrDTaoGEyQRqF/+7KZnilao2pnbVCqSOmQvlmImPUycRZjJVKekujKHEqWBGoHuD3GLXTJ5FxuI6GL0XZWYMtQSSLm8M0MwZYBkT/pY4b4mqUaoqItNW6RZeyyNIJJIBkk3uSZwIo0WbyqW72BOwkm3oMNVoINpF7gH9jY4vhEjkzdcY4Zls0+vL1HWs7AvTKdMkSxU7+9977WBH0fBVWOpSDCmNQ31Q47jyww/TAfhvinMUWnoMkEyig7RuoB2tjX8K8QjMioR1ZqQ60nYqr6VKxTKi5Kn+7a5iQxO2bcoo19jZRreEQqgaqLtr0yKrCQSSp8kQUEkgztb1Gf2ETOlahsSI0kkB4sAT694gjvNo63iquIVVp0tGkdKdQ0HpktJldp39ZxUHH68zzCLMLACzGWG2xN8UuYm4ljjHBKmWIFQCG8sHcfQ3GBpOLfE+N1cwQaza2UaQxAmB6kCW+pk4Hmpi1fczfwPLYbOJcrlXqmKaM53hRONHwr8PMxWPWVpDvquRIm6ja3rhOaWwSbMti9w2tVEKg1qxA0MJQk9r2B+kHG0pcG4blAec4rPG4k3mfL5R/DeftiHO+PUUBMtRARDK65MXmw1W6pOM3NSwkVxruVc1+HzhBV1chvNpEsF+hA1KfYg9r3xZ41nKIamKypJEmpUy5IewEqwMsREmb3NxGA2b8aZqoCDUgHcBVA3BnbewvvbFNPEFcCC5dDvTfqQ/VTb/bGbg2VyXY2dbPUPy5fLkaVJk5eir1IjYmoZpXmWgxNsM4Z4t4c8RTZKwgCpmGNRtohWYsAZt2HtjH06lJm1UmbK1fqxpn73dPvqH0xDxJKikDNUtWqdNRY6v8rrKv8AS/2xm4FKZ6fW6yHA1k7GoZAG3SNln1w+rxTSLKisBElWJM+pEsT+vuRjyzhXFq2XM5aprXvTYTt7f/ycbDhn4iZerCV6fIY2J3Q/X0+8YyakaKSZfz2brVNWmoUUmS5Uq30Ett7xjI5rhT8z4pZy/eTO/fpv+uPRauUDJqRtQiQwuPr/ABR9sPy+XC3ZifsB9wIJ/XGdXsbjYAyvhh9C6GqlYtLOv1sKTQJmLm2FjQDhNL/pg+5aZ+5JJxzF0g4ni+dzU1enTEjyiBAMgtpt7yOw7YIVcyjnUkKD8oJKj6Ekk/UnF7K5enTReY6qgbSaZElRMuxgCQZgAwbA7TgVlxTRiUFSop2Oj2FpJgEbEaiNj7YnqQxgxcSyuTZSalKFIvqXpad4J7g7TuPUYm4nx5Virqb4i6TTE+vcD5fNc7+/amlVwp5YFMd2Lam/r74p8ltJEtPqTf677H1ntGFH5ZN1oVHOVVrzFIqw2MBdB7EXt9sUqGcKsUkj+rYK5eiKVWHpGpzF0hNEMR3gdQAtY73x3jPhCuiM/Iamo6l5jqDpN4hiGJA7RP3tjaNCaZWy1aohJTVfTLeUHuQb+vfe2J8hxU0qquzgwQSqkmYuOoQAR+xGOcO4WGphqkFKllcGQrejD5ZwPrUNDFTBIJFri1rY0j01J7Fo13HfGxzekLRAK3VyxLiO4IgzvgP/AMN1iygIzBoIYgjc9weoQZ3xNw7htRVLrTZyJV18tjaJYENMEELe43xrPDfAxSKuKKLUIDlHqmyaosxBAMm0kTB3jGtqH0mlOWzlbwzTo0KQKoz1DpVCgJYxZmbzb9lKi8ehwky9TQKVMoqK8EKzqJbzCQ20KWmYAB9RJLiaZjmtU5FR9QK0+XoYKCfRWmWFrxHabHA6nnhQRQ5amWMrrouFVTcybhiSEB7aUAuLYztmlIdl/D9BK5NNEBRpTU79WgjUSGMBR3BmNj3hv9ipmY5gdguowKlgqgSV6Y7xtO/piL8ypRxSenUqvudaGFFwo1GeozNoJHvOCLuaawoIOnqDKTbdVnoINgTYdTxa4w7YUgTwjNpQT4K8okhtTh+as28wosNJ79r/AGxzh/hajXqEszrdmZtYa4uQyvRQyTaPe+4k1Uo1VciMu0XnrjabFqgUmQRAJN4PfC4hm2GXYkhTTKtpoIrzBaYaTJAMhZkEdhJwvUYKCYN40VrUuWqtToKTUCrTU6N5lixI7k6SAfe2FV8C06dBqhq1EamquWK7FoKroF9QBXyk3bvGCbI/LNNKDOpcOSJXWAIUMATMC0K2xO/cvm8pUqCiaoK0w75qswm2i9NDI1Hr6ttlHsMUpNYFKCB/ifh2WFOmGoc7NlVDuQ8sQIZiEYXnuRJm/fGSTwHWrEFCiBjEHV9domBjacL43Q4hV+Bm6vQL0lpqGNzJOpbj1ja2C+azuXoUyzLq2UAgFmYmAJgXP0gYzuUWCgpGEq/hBmAmoZjLfQl1/SUvjS8G8E5UU100qbuNOokipNr72uew7YK10yrWqKmoIaxEyQg3JtAg9pwuHZ3KoqMqmma0BVAhiGmWMGwhb39PXFSm2VHp0C8rwqhTzLLTocrYkoqi38MtIE+0Y54hBGXrClzmctpioRNoXpg6dO4tvfB7MtSpio7V/wC7A1ENcah0rueo2gReRbAbxCy5fL1GCghkACtBB1EsPMI+VjtvJMnE35E1gxPCPBlUtqzNKqEGnpUdTzNgQbREybfqMDc14czAchMvmCskLNMzE2mBE49Q8PcRp1suvNmmrEgmQe5i+0QkyQMNGTycVCpBqhTpeINhsCRub32E4r1O5nwRhW8FlMsatXnBysqqUnaGBI0v0wJtfVteDgDluDVqjaRSq7wfhuYvuYUn9sexihVq5Ony2bmx0HmRN7lo2tIi4Bx3J8HKZf46HmqX6UqtDBlHzaxa32vHu11GDgeTcc8N/l1WWJqSQyaDA9CGiD2BG8zvijk+J1aQIE6G8ysJU/VSCp+4tj1Z+MulGr8IoaQRoqMal3YKveDMG52vMzIHeLMmWyJcXMVHe0kAg3nsur0MXw+XJWLjk89NHL1tj+WqfdqR/m9P7ax7DEGey1ajH5hBUpmyuDqU/wCSop/afqMUZxc4fxipRJ5bQDZlsVYejKQVb7jDcCbJeF556V8pXamf+lUNj9D5Z9yFPvjU8L/ErQwTPUYM+ZRH3jf9NWM6aGVzG4/K1T8ygtSJ9181P6rI/wAOIc/w7NZNBzqYeg2zEa6TfRvlP/i3tjFxNFJo9eoccybKClalpO3lH+uFjws5jLndKoPoHWPtKE/qcLC4Fc0aChkVW4QT6xf9TJ/fFnNVdQ0sYA2+Y/tOBKEkyZOJWYD/AN48+29mTmRtSvqR3VjvIBX7A7Yu8PrPTqCoGLuuzPf9tsU/zCj+v6nEtOo7bAj3Nv5/7YvlKiU2Gc/+IWba2sUgRHwwEke5HV+/vjM8Sq1G6wzH+KTJB9Z3IPrizmKyjz1F+i3P7/7YrvxpFEIkyIJY7/bYb7CMdHSU27qwb8kGVzVRKNXllmNSVqKI2PzRFzPft9ziplcwDZhM/qLbjDsuzA6lED9vpffHMzkEDypCaht2B9vY46pPixWaPwvwJTU51VdVGmRYEdbfIgkGZMfQSe2NJ4gzD1HXJIyivXYPmHOkLTjYKwPSoUC28Ad2OMT4f8Q1Ms5KG6zCtcKSukkDaYPpg9kKaU6Jd5q1aiM7zqEy4RVV5F5DMSQRA72BV3s0jo0Hh7w1QapVrIGGWpWU3moViSIGq+8AzLICDOL1fMZrMpXr069XUjEIgCooll003SpYMCR8xJ2uRgJS8YJTKUkhaaVCQQxYsvLhCwLQGDkMSP4Rv3nq12cN56xFOlLuzAM9OpKkLojUWbUQ8gwbkA4nkjRVWCblVqlWijtkswz6iwqUSpQ02AdWKDcMY9zgzwbhOUz9arpWsKiH4tVWekuuT5VLEyTNmNgPtgNwviDL+ZFQrTFBXcLSABJMtUgsp0gtpsFG/bbBPOcR5PCqLUlNGpmWLtoZibkyWYksxIAE+5wuVK0LA6p4MJtRzmZpMrEhmIVo2OmBqYH01CZGNBX4Kq6U1OrlZRVME6jALuOpR5jCEWBE7YC+HaYXKl6lSo7MCajMxUqq3szAkWhj6wNsB08bGsyViw0sBDMpZlCliotAkC5MLJJtthq2rKs03E6NTIAOwyzl2I6Q6s03PUWJsPfvhlCjT4jWOar06tJssoAajUMHUfLp03sJN/t3xmOJeImzL6qlc6QNo0ggTHTe5J3/ANsSZDjpCaKVSnlidOt+ksVDGVB0sAeqJIItti6ZMmmsl7iXgkDNJnadQZM6GDgJqZmaQIVgAZRr99hYzgxU8MVavJIbmNSdTVkQS2lZnqiYZyANiyjYRjOcJo/kCXNHMVEc/CrPVoKgBsGBZhME2lR7g4lznj7MSq5YpSW4acxlnYm8sxZwZPv3wP8AIJ1o0PHPDmYqDM6UOqstOkkjy01JLgkd2ltpFxJGGUOEOc5TYodFFAsdRIkG8RAui2B2JPa9FvxNzBoNNBqjBb8oITcxJNOs5B32HodsDm8VVQzPSy9fLM1mUU3qg6RuYMSB3A9d9sQ3WkXGbRc4hwmq8rEtUzYq1AD5UUQk23stvY++JPGDrWVkTqcm1MxICgASu4JD1CBv97Yt5Pj5FWirVK1QuwDD8rUp6Zky5dQsWJmZsYxWq+KqdKsQ2gVEs2umT6FoYLMdXqYI+2JeUNtNUT5LhDUsi1IUtNQ02gtAhihb3iGcgQJtiH8NckUFXm6gr2h1InsfNf6i1/W2JP8AjnKaJTNUQYIAaow3j5uXuALWtJ9cDOGeKMrlwVQZYs3ndKypNrntPrNrziapiwa7M8FU02aGXTqUBXiZM77mSf3xWJqflGLcyVNyRLBVj0BmQPvOIuBcdXMKUarTCsNJ+Mur6ne5BjUPTF/J16VICnTralEkjmliCD/E3Vf0uPpisbCzK8QrlqOaqBhFRaCXMRDwZi8DzXjuTYEFnE25nCpUzaoDBPYsDPrf9+53xoaz1SWC1KNVXhhTqIpYaYBAG7XvPvgD4gzfMyKspAVnChFAEEq8zpWNjtbbApUqBpbPIZw3Vjk2w0nHUcxYFTBLhviStRI0VG0i2gnUhHcFTYg+kYC6sd14lqxo1zcY4a/U/D4Y78usyrPsoIAHthYyOo4WFQ+RbXMsdlj6/wC2JVondjbvFsPqVdO5A9u/2G5xIJNgCfqI/YwT+mPKvwQR8UY0NPKVdLAdW5mLg/f9sB6/EHfzMT/XpjUV3NTLVFqLakmpSBaNUR7EE+8jGMnHpfxuLjrI54JkubmMHqHAksSS0/b+v1xnNWDfBuJHyE/5SfX0PscX11Lj7WREkyuRdnFJl3cqsdxBI22H+2CD+FleC0UQp1F2BMQCYIJBMsIj/bGk4Xxzh+VUmlQrNV+bmsDpO5AN7TOyiYwM4txZc0xKUS5YhiBJAIEAmdjGOPlWWbcUZfOFaT6nYVAoH93IBnYyw99tx/KOhnCygEmDff8AqMadfCteqVFbl0gQWCuRcCJIUm4EjYzfGZ4vwr8q3SxqUm8ji0EGCCIjf0PpjSPuVEtNF7hBVGV30kq0RpLM0gkEH5YtucaihxCvULfD+E4lgxFMEIQWI1bFbN7T7xjPeEPEVOhWBdUKE9TFAzCxiJBtJBiJ9CMaCqJpTymqUxTqkV6rGAC6Fo1SASWmAfpfCcOW+xcco4uRy8VZr1GTlhi1OmSVV1mGJIUHTuBI/WMbbL5tGy2UNGOUEKDmLqfoJBMjpUxf9BjK8MznLqxWK1hCZeolNJuaRZ21sdJCFgJU+gG84M+HaWXqZetkAawOXYl9YEtEK0KNhZWi/mnA4qKwWlQT4P4kp5pdNOkQKYKw0dUi5gd7d53GM5V4lTr1QlDJZdV7vVpoBME3IsoEXm8nAzgGeGWzegMGXUV1Aj7N/rgr4p4QtKtzUFnlgoFgR5lB9t/pGJU3VjTtBjL+H8tVQOMoCASCaarDECDpNpE7fQ4oJ4RWAzAUzB1UoVgevZdR1T1ICVtPbDfC/ByaBQ5upSQdaljJAIEr6WOqbbnBjhpCagM0apEve5XYKoOrbUwaL+S+NE/DKdMqcYyNQMFpHLkRoUVTqUKFUBkEwxVercSzfYi83wmo5aadI2BEVVZi7+WBqVYhYuQWBnZYxODqy1Ss8xVqNDACQq9CmTBvE9z1+k4oPQp0cvTqUh8QlyDExbSoZTCgtUJ/SBucaX2JCNDhTGlXerly1YJZUcQTUYKqa7AkAy3rAIPbAytwSSoqZU+X4jKoAB8sU4UEyxB2kQ1jtiTi9IUKtDL03aQRUdmM3QaQSJhhKseoGIAnEQ1GjVr62nnEjUTsiM7aoMnSWXTBEScNasd9gz4P4RputJ6RhgAy7hwE6mG7AmdJuv0M4C8TzWo1agbOQrvy5ZxqlpgQ0lRqp3JWVb0GCHAuLVqHDauZNR9bWBsxGlbRqBG7qBY/fFHhnGc1UqUQa7DmBnN57s+tltqAk9IgHa2B7Jsfl3DVggzGYULDEEuUVjI5d3PUWBADXgbzYv4pRy9OpXpLWT4BdgQq01U7mmTyShcBbgSem8EHE3AeMVmZlDqqUVpuZFzqLsVZgLqQske++GV+PvVoK4FJnrk1Z0ABVMdIUltJJOq7HzNc4AsGLQoty7oatUAhXpUYJF5YGhIAO4JBNhvY2czwKlSc0nGV1MhraUpqWHSGIIc61E2EBQZkACYg4zxdsvW5TUsuzMTTMK1oVRYmNSyJ0sN/YDF3N+JKdSrmQcpR1AoH6jpJVirF6hCkkHSosRIIBO+AMAv8grUeatNAQCVejqpEGVVgwRjIXfYTDYP5XgwbhSiW0vVZ2CtDFgNE6wWgQBIM6vUd7i5OgMszNS0hKFJvh1SuqdB8uwAkAMS0AGd71uC5xm4YyU1gLVJC6mYmbwSb297H2i+cn4NUlx/fk8kOGk4fXWGYehI/fERON7ORnZwpw0nDZwgJNWFhmoYWCwNFSpqPScOaqqiZ/bFZEqG4UL/mP9fyx0ZMm06yewsP6vjyfuOi9w+oWp1wRINJjdhIuACBM72++MWcHeN8RCpyKYUf9Qr3I+WSSTGB3C8jzGJIcooLOUEkAd4JA/fHpfx4OEbZMs4KYwd8IcB/NZhEJKpPU0Ex+l7+vYXxcpHK1lWmwqs4hUNNFpwJvqBLBgLmSQcbrw9wqjk6XMlrjpkAMRNyLgSRtJG2Ln1MUi4dK2VOK8Dy+RcV6oOYWICBBy1PylySSRvsptsdsKlxAwCWSgWy7FadJdQZjDSAQ0ACACpAPY+knCKYFJ6D6iylitKofNRZpKobS9NiQV9NLCLQCzynJstJAw5gASvqllGpToWAAoEbGYJBFoxjSRrosVs0IBSlpRMuFnMMT0sE0xJIDNJ7x0iww2nkgaTU6+p+XSXmIFkLqchQGUkCFg9rSdxiYV0zVT4FNn51UsxkxFJbKY6BKiQNMgiRhlWlUNRGr1EoEo9VxBJhelNMHqnTIHe9+2K+QowvFeGHKVisyvykX3EwSLWnsTgvwfipg03BemRYFrKSR1ReY9Pf3ONNUyFE0lpaalRaylyHGjQAAwbUxYw0/L6ffGBr5F8tVCNMGCjLeR/X9Rh7+5k1R6HmMvUprUrc9QjLIWiNRWozRqCNpfUBMMLTN7nFts8uWqvmxQru+XJpOzvoDxPW66ddg0Efwi+18pwPjTUdVKsJ1MNRqA9PoYPfa+4/fG4yHhanUqUKVfOCqxL1qarEMt10giNpgiTEGxwtmiyDfE3ARmKdPO5FZQjrCzKsIkECdJX23EG+DfhB3zVB6OYUsoHS5BE2OxIA1L+4P6VOGceo8PoO+XyuY5TO4qF3EpoYhSU+Re1wCNiYxpU8TLUo82jDo2m8wyGRKsIN4+0evfPjTsSwzGcS8N1aVQwCyiBKnVY2kgXA9ZHrfF7hnDmp5Z30VS1UkdC6mhbdI9QWJ+wxo6bfmH0VkEpcNcMAY9RN7SR6YG8bzlahKBCEO5Ekhb6tAmGaB5W7E6biyjFKVlUADUZaS0WaqyU40czKmVWIWSqaT6TN/wBIdxPMqTSFKoE5RRdL0qtijSenTcGqZPewxZ4VxtKpKKKtGjTBJKqG9LCzMQD0oItibJtUHLrLWc0ANT8wpqCqdT6jCuYCsIvP0jGqkthTrAOzpX807vXoFgoQrzIhgq65DR88zpm3vh+aFM5MUkegHKFWZWBgsxMswOr+7A7bsNsR5TjNZkptUcnW5WnCLJKssKD5QNLAWW0g98R8YzTU6/LbkVagdlANGCVHT3kaYAgkTvBiBivCFfcucX4e54dQo04LOFkB1IA1liZ1QekJsZNsN4dleWXarTKpSoQRUMSxspAkfxDuLgRg34xrUgKVM0MuxUimC4BIhIHLVdrrBMQARfGby1BRTqgUKXypUXWw0ox1HUAkTrpsukTBHceYtsKoJ06Iy9A1FXVUrrJSFuWptpWAACFVyzepgCJwD4Uj1spQOqHoVRl99O2koemJGkix7mcEJ1UmRKDgUkZkCvMqdBYSKkEaYN48vvinlKVFGPLXMgO3UqtcMoBXSrNc6QYMCYxGb+AzeShx9A+eTRJHOrHuenWqgybn0k39+wjyzqWz3lh6jxI0jprMZsbGAP1jBrIur1aOqvmJdlhTy9c6oMtyyBM3uJ3gxaPOZpBJWsWTW3VVywUhlMELo0mQZFvf1xpfYVGiyzaclmumrH5eiRUYgLpIQhV6gLDpmZtc98CfC+V1ZZWIvTrhgCYBJUqJEAES20i+2NHlqOvLVVNQdeWRQVsLqvWygghRpkDV5Se+AnhJCvD80UedBBDKIuApgb7xv74ys3X0/wC1/wAZ5dxNYrVB6O3/AOZGKz0wN2X7Sf8ASP3xNxmefVnfW385xSONVo5WsjtWFOGasIvhiHxhYhNXCwwNghH1998VuN8RFBdC/wB6w8w+VT2HeT39sQcR4hyvr6eg7e4n6/8AznKlZqjSZLH+oGOP+P0W/dIG6Q6lSLmBf+tzjScqpltLLTV1G1VeZpJiTvAm/cDt2g4XCfD1XQ60y61pujLCkA7Swuwb7Y0nAMjxB3CVWqU6aEwAFUSd/JAI77+nrOOqc/BUINfcseEuFh5q1KNJABeBBjssk7m0k9t9zgtmqjZqsKIQoEOt6jal0AAEkdWnTEQRuw9DiTjue5VNaVNi7klSoBZz03M3hpIj6donFrIcPVMsqKSHeXqlCFWbwmszZJPlUgkegvgsuzpriuJFxzJmo718q6tpdai1FIJpuIUBlJFn6gbwRPeMVMxk0zVBzWCousBqfUOS8bSYOlwdSkAAgxvGLjDkyBy6CwQGUxqBBEMCGaook2uptsYihlgzNrVh5WRiGU86mjLGumwnpLQRYgNYgEQWtCSvBmXz1Sk9alVmkq03TQhKgq19Wu5MgteDuD64K5ZK5P8Ay1BUJyqLLAl4J2IJgknSxERt6zjSZjh+Vq0qVY0DVqhC1JSxUNBgwy9tU2JPmHYzjMVfFleuVK0A1KmpFXLU5V10jzCI1IAB7i/1w4vPFkNVsIZfwKDqNbMKWWl1KGgiNLOxAJJgahuDtEb4r8Z45QqK1NaWs6dIYjpUgdLAt6QDHV39sXeFcY/+oZ1CllY9YY1PSGuAB6Az64s+IPCrUhUbLLTNNgGggaqZJ2Bayo0kg/KZA3WDqRr6WPi+N1R5Bna1RajmoQSYJIMA+ljGNR4U43yuooCNlqRBX5iN+oFgN9iLd5sHwU+by1NjqeuV6NKiRuQjC1tIJ9QP3yOYrPlxymABQkGGnV627C2G7f3MMo9ap8Qau6uy8ssFDVK7Npems3aAQjbwwsYIa5BxTp5AZdxm+HnmIQ3My7Hlo+86J2gwdDAX2I2xiOE1KlcCkajikJY6ZOkDqJ0AjVAG0j7b49A8LZCnUVXzCPmBcBHYkAKdIOkQpNt2B+vfDWUUnyJOEeJvz6hqINOpSBmmR0b3IcCTAjoOm0xOB/EPGGaylUKyIwHnpsI+6stx9R+hwV8YHKNlhTd2pNrOkUYKgjZXCDQTfygEi5gAnGVPGXynwc0lPOZceVhIZB/haNagfcbjpxm13Q3aNRlxlc6n/KstOpPVTmNRj0kBj7iD6jFSrkFpa0KO7sjIRDIsMIYhvM1j20/UiRihlvDmUzY18PzHxTcUqsK/0B8rR6g4JZLi+Yyg05kVFI/6gLKfcNZgPoWFtjjNpbf5BPyUeCZtqFVGqrTK0tXLV3gyYJNgBcgbzsImAMTZXh/NzlKu/QTUll3TzS2lxYAqJvtf2xYzFfK5kCwy1QkXIlGnbywBJ7lV++HZTw9mKFZGghdQ60aVIG//AKgjD5zX0ml9gbxxubxZQTZFXURIgtLNfaeoHFxpGTrMJirWET3CqSWljBBlbjVc9u1LjFfm136BReSNcA6gGtrJNjp6RfTG+kTh3EuNVaVNMszg003ApaHDEEG4YqWWQQfWxmMX6sdAjlKgKfCstIXVUq0S1wC2uuzkFie6qRJJt7YI0axfMh1XSAtTTpcWKrpXyzBBsB64zVF5oU0VGrUaNVKjzUAKABqaLeIl3AgTt2xpOCUDWq1WPKVEovCkiSGplBMk3I3Mi4N4IxakmCMnw+ux4lQBbVGgmSYku0k9xv8AXHeD8SZqdarUJYmqpLDpGonfRYGxa0WxFwXKFeJLKEBeXYCbbi0mZUTvjnhin8BydOoldM6ryFmI6v6j0xr2/fJHc9YakVyWZLOGpHLpoS6imBRvDMNBmAemRIvjMeA2jJZlgwBTqm/amrW/8dgCL3nvp6mYf8nXQU2VUyy/EZmUH4G6ElhbuVAjvOM5+FmY0rVn1WWBED4LGDq9dM9Nhp9MZI2/x/H9nlPHKemu4/y/uinFCcGfGVIrnKoNjNxMwQIN+9xvgKTi46RzPZxjiNjhzYbGKJEMLHJwsVYDa9csZOD3h7geoq9RWdWsAhAjsCTMiDfbtjNzibK0WdgijUxIAAEkk2EYp6wSt5NwfCOZDwmZDKfNFUgqsx1KTffZZmREzjT53LflKVNjUSkoADSpLaibQ4Mgi3tMnvAGZPhGayPLTL0A7aRUquYaWPlUDWphRP6z6YsVOP5t6cVOHpVXv8JysmI7sCe8n1nfGDVnTHGUFKGZpuozFMsd7RTbWC2qSA5YEDawEzY2OJP7UrVtfKUpHkaNRYm12+URuVAj74a3C8vl1GYqoaTV1AWmFYKo0yCyoNQNtpGx9bCqvEkYMKWZoJqIbT8QLafldSBNpAJXpPqcZNOTxo1lEu/2SobVXqkkkdKnUfuxOlfvMfvi5lMuGK8rL8tS6/FYAmC0agzwLxsvY+8Yh4fnKamr15SqSAqsXC3BgEqzQsAkCRJ7kyTh/EciMw5aoDW1EllTNDSYAA0JBAJA2MWO83w1BRyiFjRWr6stVFFnRaDNqXUQESqxgVLIStFr9IMarkrMCLjvA6i1kzWVYLWWDUCtAvfVqJi43M3BU9zBbiWRXQz8iqXdApQU9ahQhUU7RN9z2BPqMVMpxpaS06NYMCGFKlUqLAenB0pW/gdD06iDIYHucU1YmlocPEdJBW/LUU/MBOY/JUFS5aNLOY0kmGJHveRijxHM1nFXmVlpBuUAidTtcGpFT66AYA8kWjq5U8IVKWYf8sU/L1LurMU0wT07Exc3jaJuMdy3D8ktq2bWqVsVR+Wm5kFpNRvtHYYltoatiocTFOrXGXFZqlbySWqOCPKWpjpYrJhj2wL8U+G2zlSNFHLVKaglSwLkMxjWqA6Lyby0djgpTgowWvRp0xWV1pUYGpViOpYqTIB6phpIJnB2nxhM3Tgn8vmA6jmFR1qOoqSRYHY3WTBG5GHH29yWlVHilDMcttOkqySGubwd4Ox3xrOEeKKtJEpI8IH1x2a0aWn0kkERB9bYs+K/Cj5mn+ZSm6VZIYMukQDAE7E+hm/0g4wuVzcHSwiO0bHbBJXoxTcXZuOK8UVqmtUNR7kcwBgbWsbAibGQY1fTGf4pQzIY1iXa1wxll9QVAiP5DfF3hObD6abHuCrSR6Wtt6bYM5qppcMzG83mQd9yZ9D7/wCvI5yjgJZyDPBubRXZqZRKrKArnZCd27gNBO43A7E49Ly3ibkaaVeKiaC712BdbTpAmdTFUkwfQCSZx47X4cWd6uW8tpGwv6HvfGj4B41qUKapXVamXPmRyDcG176eoSGFwQD643jNfuyoyxTPS8rlcpW0VKIFKpUXWqqeoDVp1RsIII+oaNjgPxDg2epOTQqlqXZVIEncEqbN67Xj6Ytf2PlM4C2WqPTesqq0k+UwGUMh6gw1AwxEuxjtinmcpmaJHLq0qogU8uLMqxpDVdIuSut5IHlC3gxinGL0aoh4b4hzKMy18vqM7soBEz2jb0FhGJ+MNkaw01KbU3gHUFI0kRBIsY27RsPbHKnjRqbOMzRPwVUEx1u8A6Qswo60gkDue2DGT8RZfNOaYTU5phmXcAG6yRIJ79rbxIGJcJFUq2AF8GhKdbS6ua6LSUGFGnWrlogSRpUC/cm0QalHwpVph0FEOxnUxDAETNiGGok3MmbbW1Y2eZpquWOsCoY6WM9lkkaFb5Q2wkxjM5/w/nBNWlTqIYBXQ4efr1E+nYfQDESXHVipIG8NoMCvNbTTyzCIgtOrVy0G5ZoO56QCdrEbQovrK0aaIjMTo0sw8xKrvZVBIkAWxNmOO8Qon4snYxVQH32It2nvg/R8U1cyOW9CiS0TAMm/+E6onvOIU87JTtizXjSs9WolRlWk9M0y1Ikhf8QBtN9x6D3GJ/AvDsu616amrUlkJY/DGkBkIWLkaajyLTCjA5uN5dNXOygJn5aj+1hJtvcfTBvwbmspUrM1FWV9JGlohVbcAgX273xtGbb2ht9jynxtSC5t1knTKyRE6XZZ/wDtxnoxtvE+RXM1+brVS9yAQQCWLGI7STB3iMBBwRdUGr39MaLqRWDJrIDAxx8Wc/lDScq3bY+omxHsYxTZsaknMdxGThYBEWCHBeMvlqgqUwusbFl1R9j3jA7HcaPJOj1Pwr4u4jnahSnTpvAljpaB6SQ0CYIFu2D3ivjmYyaUmehRdYAqEPPWZMERK2AifTHmfhnxo2TDAUqVQNvrWf39PbDPEnjfMZ0KtRgETyoohR9sZOPhGqnS2a5fxeU+bLH7VPTb5O2NUnHwuXq1qmTrCCoNtQhpLHcCbC5AuRjxnw/xNaFdKjqWCsGgGDYyCD7EA42XHPxU5ilaXNI+UVGBCkkme5aDECwECZiCOPZDjPywz/x7wtvPRg95op/O59MWcjmuEZllVUpqC1yU0djMwLz7H7jHjeuTJx6x4e8WZTKZSmKFSiKkkvrptqv38zAtYL5dMX9ZGqCM2y0afCWYlay0ztAqOsGZBu42jb3OLmX4ZlS+qln2XYgLmAYgy3c2Nrfzx5L4l4qleuz0xpUx2CzAALQLCTJgevffB/8ADrhFKrUZ6oNTSIFMMFMnuZ+WO87iDvgp1bY1Nt0j2fIcGoIlSnmKrZjmXiodUAgEL6nsRO04Bp+HuV0lG0VFPfl6CtzsQxMAQCBBMbiTOI/Euhk6QT8vCVbAqrEmIMlrwDOkCAJg77nF8JzmYeoqUqtUFjHSzfcwLmBeB6YlK7YPqU6o9hy/4VUPyzc0U3qDyGmWS5gDUTI02k7neJO9F/woHIMhlqrJC06tmPYHUkC/zgbbxgj/AMN10yxRc/XWooDXBCgxuTVVWK7wRNuw7eWr+I+fQkfmCwO8qpB/VcG2Dkls3Oa/DJqeXNVa1RKifIHpsGGq0NzAqQsTqb6e4fjn4TVzSOYpl6lVo1UXEPJ+ZYsRa+qO/fAThv4o5yiCFKEHcEE7dvNtgrlvxezJaXCSTvHeNM7TYEgXtOHXHKRNxZk6GXdQQJWpTklHGnY7Qe/+2DL8YFWmoqIC6DpOojt6DeP3wU8ZcZzOYpLVRxUpR8QctSwMebVp1R97RecYrKZgqJiQP1H1/wB8ZSipq0S8YNXwrhWazjaqFNgoHzyifa1zsTHtgllfwZzdQnnZihSUfw6n2IGygDcjvucFeDfiYgpUqdZAxpoOtgWO47Lf5VP/AGjffBgfiZkyILiBDLp1LdY0iG2uovPYWwQ4rRaiiPw1+E1bJVVenmlqggPohkVoNiRJB7X9/fGgznCaywadGmx7gVQvbtC2k9p7YA0vxJoSjLUrKyoU6alJrEzB1b+UXt6Yu5fxnTdHVczWQVS3SaYJUsIlWAmB2Go7Yb4t7LjaHZThGYRw5yx0kkuBDiSSZAhZvBO87/S5n0oqajUaJp1DF26BLLFuwEUwD9rScF6Odq1QhSpScq38BCuuhlAjWSeppmflFsS5zMVVLEsiKQm8wrByGAH8LhlWdUggRhcfkrk2ZbN8G153KaXINCmjBLkAhwWJO2pksJAPvjgyHEU/OEPrq1pNOWgJL6RoGpYC0uoCB1Dvg+M+ztWlKNVNANAl1PWNYIaRIlgBadmuMS57OqFRlylSZIIhbHQSGHLY2L6V+5PbDqQWgI/Hs8i5Sm1A1BtmXI1yA+gAAWBazk+g23xBR8SUlq5svlEp08rq0OqgO3KYK1l26isCRYz9C3/ECis4qUczTQadFQLUYGS06ljogBTMfMfS9HMeNaH5erUbmo6hw9KojTCtp1BuUVMgAx7idsOn3QWgYtDK53LCutAoZZnVa0FDBZplCpJ7/Xti94X4Jl6dQPSqFnuCNSki8HUFAtPePTFrLZDL5ilGXzCOB1sKLLAOg/3gAFrAFSINvta4VwZctTpzRRWJA5iAhTqMwFgKoB2gCyj1wlBXdEvseT8W4pSohFqUNjUWUJE6WBBILWOl1H/bPfAj+28qWnRXAmQOk/8A74IfiXVDVLCBTq1aff2Pf6HGI1YFCLWSW6DHiLiNOs6tSDABYIYAX1s1oY2hhgMcIthhONUqIeRE45jmFihDMLHBjuLMzuOTjmFgA7OFjmFOADuFOOYWADpOHLUI2OG4WABxfD6FdkYMpIIuCMQzhYQBrOeL81VTlvXcqbETE/WIn74Dk4bhYVJaG3Z0YNcC4atRjrO3b1wEnFrI50o29v6vieom44BV3PQMoh5TIkhSDCTcnSQBe2oiwGM1Xy7qGSsrUl0KFmJ31doHaYscHeE5la4AJiIJAG5BBBBm1sE+P5hauXhay6zUMM6FmVDfTJACSQCSLxHpB4YNK1LZso3swCVCraWEEb94/fFnNZMldQAvNh7bx7juMRuOWCaqKxOoTJJkbGQfePbvivlc2Zjt2jt9u3bG9PaIuis2GjBDM5UFOYuxO3v7YHE41jKxnpX4ZeH9aPUqVqtNXIpgUwxLAxuwVhpMwe4IvbFLxxlszwzMBaObrFHBZZeWEEWaLG/f/UHGS4X4izGWnkVnpzuFNv0NsQZ/iVWu5eq7Ox7sZ+3sPYYKdlXgPZf8SeIrAGZc3+aD/MY9UXiXGhlBUC0dQUakqgh3JG0QArRYKP548Go1irAiLeokfQjuDtGN9k/xhq0qcJlqIqadGsWkdpAEmP8AN98DXgafkmT8ZKynTUy1OV6empUQiLXg7273wV4L+MavVCNQqAOYJNVqmmZPSDf6Aewx5Pmsy1R2djLOSxPuTJ/c4PeBOMUMtmRUryAPKwUPB7dLKdj1AiCCN8HFByZ6hxT8UqdF11UalOZE1KRGpZ+Ui8+oPti1S/FjIOADVYadgweAfadsZ7xz47yGYyD0VY5iqY5blNGg6pLQFCg6RpJF29AMeQk4EgcqPRPxI4zQzCK1F6THmSdBEnUHJkb26RMXtjz6cMBx2cUlRDdjpxzHJx3AAscx2cLABGMcOFhYsyFOOYWFhjFhYWFgAWFOFhYBCwpwsLCAWFhYWABYWFhYAFjuFhYALuRzpUFNRCsIMGDf/Q41mXy809Sq1RDAdSwsQdSm4EjpiJ7X7Y7hY5OuqaZpFlviHEqdXJF2ooKbMdJUAEHYLtqEWEgxc2O+B3hbwy2cRVpIqsplqlrCSCSCb3AsBhYWJWLz3/ope55O8Ryf5N9LXoOYIG6n2H8vuMBePcFNBuxVgCD6g943H0wsLDTqSruOstAnHTjmFjpJHKJttjlVCpKncGDhYWAOwycKcLCwyTk4WFhYBCwsLCwDOzhTjuFgGcnCwsLAKz//2Q=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water-in-zicht.nl/images/content/006-Heerhugowaard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496298" cy="566420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990600" y="304800"/>
            <a:ext cx="7315200" cy="707886"/>
          </a:xfrm>
          <a:prstGeom prst="rect">
            <a:avLst/>
          </a:prstGeom>
          <a:solidFill>
            <a:schemeClr val="bg1"/>
          </a:solidFill>
          <a:ln w="34925" cmpd="dbl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Buurtleren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laat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Stad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van de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Zon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stralen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Afbeelding 5" descr="sun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371600"/>
            <a:ext cx="3276600" cy="3276600"/>
          </a:xfrm>
          <a:prstGeom prst="rect">
            <a:avLst/>
          </a:prstGeom>
        </p:spPr>
      </p:pic>
      <p:pic>
        <p:nvPicPr>
          <p:cNvPr id="7" name="Afbeelding 6" descr="zon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914400"/>
            <a:ext cx="2133600" cy="2133600"/>
          </a:xfrm>
          <a:prstGeom prst="rect">
            <a:avLst/>
          </a:prstGeom>
        </p:spPr>
      </p:pic>
      <p:pic>
        <p:nvPicPr>
          <p:cNvPr id="10" name="Afbeelding 9" descr="Buurtlerenplaatj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04800"/>
            <a:ext cx="652404" cy="695325"/>
          </a:xfrm>
          <a:prstGeom prst="rect">
            <a:avLst/>
          </a:prstGeom>
        </p:spPr>
      </p:pic>
      <p:sp>
        <p:nvSpPr>
          <p:cNvPr id="12" name="Ovale toelichting 11"/>
          <p:cNvSpPr/>
          <p:nvPr/>
        </p:nvSpPr>
        <p:spPr>
          <a:xfrm>
            <a:off x="533400" y="3352800"/>
            <a:ext cx="2362200" cy="2743200"/>
          </a:xfrm>
          <a:prstGeom prst="wedgeEllipseCallout">
            <a:avLst>
              <a:gd name="adj1" fmla="val 60585"/>
              <a:gd name="adj2" fmla="val -55685"/>
            </a:avLst>
          </a:prstGeom>
          <a:solidFill>
            <a:schemeClr val="tx2">
              <a:lumMod val="75000"/>
              <a:alpha val="57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Wat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wil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jij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leren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13" name="Ovale toelichting 12"/>
          <p:cNvSpPr/>
          <p:nvPr/>
        </p:nvSpPr>
        <p:spPr>
          <a:xfrm>
            <a:off x="5562600" y="4038600"/>
            <a:ext cx="3048000" cy="2057400"/>
          </a:xfrm>
          <a:prstGeom prst="wedgeEllipseCallout">
            <a:avLst>
              <a:gd name="adj1" fmla="val -22371"/>
              <a:gd name="adj2" fmla="val -107125"/>
            </a:avLst>
          </a:prstGeom>
          <a:solidFill>
            <a:schemeClr val="tx2">
              <a:lumMod val="75000"/>
              <a:alpha val="68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Wat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wil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jij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aanbieden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build="allAtOnce" animBg="1"/>
      <p:bldP spid="1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piegelkarpers.nl/images/Stad%20van%20de%20z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50189" cy="6019800"/>
          </a:xfrm>
          <a:prstGeom prst="rect">
            <a:avLst/>
          </a:prstGeom>
          <a:noFill/>
        </p:spPr>
      </p:pic>
      <p:sp>
        <p:nvSpPr>
          <p:cNvPr id="3" name="Wolkvormige toelichting 2"/>
          <p:cNvSpPr/>
          <p:nvPr/>
        </p:nvSpPr>
        <p:spPr>
          <a:xfrm>
            <a:off x="2819400" y="4648200"/>
            <a:ext cx="3124200" cy="1143000"/>
          </a:xfrm>
          <a:prstGeom prst="cloudCallout">
            <a:avLst>
              <a:gd name="adj1" fmla="val -82521"/>
              <a:gd name="adj2" fmla="val -77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Surf-les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geven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Wolkvormige toelichting 4"/>
          <p:cNvSpPr/>
          <p:nvPr/>
        </p:nvSpPr>
        <p:spPr>
          <a:xfrm>
            <a:off x="4876800" y="2895600"/>
            <a:ext cx="3429000" cy="1143000"/>
          </a:xfrm>
          <a:prstGeom prst="cloudCallout">
            <a:avLst>
              <a:gd name="adj1" fmla="val -138837"/>
              <a:gd name="adj2" fmla="val 686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Filosofie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de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keukentafel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Wolkvormige toelichting 5"/>
          <p:cNvSpPr/>
          <p:nvPr/>
        </p:nvSpPr>
        <p:spPr>
          <a:xfrm>
            <a:off x="4953000" y="1219200"/>
            <a:ext cx="3886200" cy="1143000"/>
          </a:xfrm>
          <a:prstGeom prst="cloudCallout">
            <a:avLst>
              <a:gd name="adj1" fmla="val -151865"/>
              <a:gd name="adj2" fmla="val 2212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Iconen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schilderen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Wolkvormige toelichting 6"/>
          <p:cNvSpPr/>
          <p:nvPr/>
        </p:nvSpPr>
        <p:spPr>
          <a:xfrm>
            <a:off x="381000" y="1447800"/>
            <a:ext cx="3352800" cy="1143000"/>
          </a:xfrm>
          <a:prstGeom prst="cloudCallout">
            <a:avLst>
              <a:gd name="adj1" fmla="val -15275"/>
              <a:gd name="adj2" fmla="val 1892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Wiskunde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bijles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438400" y="304800"/>
            <a:ext cx="4038600" cy="707886"/>
          </a:xfrm>
          <a:prstGeom prst="rect">
            <a:avLst/>
          </a:prstGeom>
          <a:solidFill>
            <a:schemeClr val="bg1"/>
          </a:solidFill>
          <a:ln w="41275" cmpd="dbl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Hoe is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Buurtleren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gestart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RUUEhQVFRUWGRwYGRgYGSAcHxwgHRgdHR0dHR0dHCYfHB8jHBoaIC8hJCcqLC4sGyAxNTAqNSkrLCoBCQoKDgwOGg8PGiwlHyQsLCwsLCwsLCwsLCwsLCwsLCwsLCwsLCwsLCwsLCwsLCwsLCwsLCwsLCwpLCwsLCwsLP/AABEIALcBEwMBIgACEQEDEQH/xAAbAAABBQEBAAAAAAAAAAAAAAAFAAIDBAYBB//EAEEQAAIBAgQEBAQEAwYGAQUAAAECEQMhAAQSMQUTIkEGMlFhI0JxgQcUkaFSsfAVM2JywdEWJFOCkvHhRKKywtL/xAAZAQADAQEBAAAAAAAAAAAAAAAAAQIDBAX/xAApEQACAgIBAwMEAgMAAAAAAAAAAQIRITESA0FREyJhMnGR8ATBQoGx/9oADAMBAAIRAxEAPwDC1/EXKMXZQNGliYW4m3p6bG+57QvxiowBp0m0y0Ss/W5EHubbd9sMr1dV1eAona/rpMn7en2wuHcZqU31UocFWUqyllAddJ6RYb77jGakinJ6JHy2YqqX5URAM9PzRebxMCfXfDafAqjb1FCkwNJZptPYWMesHEmR4m4LG5BUAlr6Y9NRsdx7z2MEaLLZxHCEssFSWKLrIuZ6WLbae4BAO2LTTHFRYL4f4cpsWGZdhAjUBGkgnqYQ2pbHYhsaOjwXJqRy6aBCSwZ2VjMBQNRDNoYFjB7kRbA6vSVzNMzBJVhqkAzJ6elSAPQffFD8sylnMajZVJ6Kn84I3t7YVmvDirosZmjy2ByzhU1hmUOQFjYhjdiASLib2AOC+W49RIdlZzCkX1DVJNwEHSDqImZk32xW4bmKOrTURQdIDFyCV1RCuBAJ3IcCIt3nBzJZMKqoCgjymN1AneBcx2MbeuG2JIFniLurrymemAQzmxYRYFoJ3sDsftetW4zWgBlBVxKNqaIgWQwdp9O47YO5riCR11VpAbkkO3cGFEqDt8xI/hxneIZpawK5cRQSGGoljsQSFN4J1HsJP2xLeMA/ggzufrOF1JZRqtaJtaACL997DfFqhxCVYhTpBB1J0lbQQ0z6WaxtF5gdyPClp1DrY1GVdbAkCd+kB/MWBVpOmwtM2ejsmpFipTMOQtM3GvVUpkzPTqW19vQRiLbGoSWyM16bqvxEWEAlW62DOFAtpAbuYgQAbkjEtfP05I5rMgiC46IN9TBSCBuI9xa+IDwlgQKIVSxYaGaYBkFluNpJG5EGJ7VTlSdTHmPM2pqTfUJH0hBK3Go2jFoWgnl82tQaGgTtMAMtrgEQZva8WnCIen5fiU9hTY7C/lJBZYB9Ct7AdheUqSy01ouHkBCTBQsZAZbHSRFiYjcm2DFPJmFGYasHYmVQqiCJBEySfqCPp3xVgsjkFJVETTUSRrA3YDyySpiP4tO1h2kpV0rqeWorFAREHaAT5RoPaxvaxwL4nkKVMjmsyqDKqHLq+kiAwcwdQPmSIv8ATFjh2eeg1M5Sm/KqPbmn4Z6bqrNZIOr1n6icIM9h3DxTofFfL1qTkR8RSiHUDspkgWi4O/bES+JeWCGplWeYqNoqqLdhoCx3tsfXbA/OcTelWIqUkRix+I6LWYgGCVLDqAiZCkm0kYI18gOmuK6VuZAK1CFWoSpAhh0qwAMFgdvcYppbI4vRCnFV0/HUVBb4kzeZFwJQC0CLYlq8bp800qHxGJ6VQaAS0nZgDHVEiNvfA+pRSmRy6gpsYBUHWhJE6ZEiPuw2kiRh6+HEzJYZij+XIFqqWBMi0E6TaTYj98Lk9MVMcKeZeVZUpgi4fv5L6blXgC4uCkWGKaU6astOtmTBMgJtJtDR1CSInQR7g4NcK8KkUavPq1Ho6SI5YV5XqjUWNiBAB3JGBPh7i2S1iKZW06WYBgw0EAdOl5NMHaZ7bycrKSp5CWU8PAjopgiCVqBg4I6iJ1ECbkEgn/KtsVeIcFzZAFapTprI0jddyAQWmxMMIAs5BiLalDTZVlqaBkGmkiu7CRMaZDJYmyx69sQ5PIHLUXkV2oA6lWq4VgrGw0GCVgE77T7wrrJbS8EDcCRgwd9dSwXd3WCIAYA79ySwF4ANsUM/RqUQAUFO3zsX1dRnruEJJBh19b2u2l4h5XM5ZIRiCQGLnpEDrtAv64ny/iJukilRRoE1HBYmNyLkifQD798R6i7k3FgRKp5iiqhpq+q4I2uel16Wi4gDa0DFuKaaS7KCVvA+ZG1A6Y1LqiN40x7x3O1y2tTUZkdtTKFCAt6xftiHLZYT0rqHobfuMT6ibwJSSE2dVdQo0956rKTtB2FwAR6XNsVE4oVQ09TUybBmG40G5JkzJKi5sd/UxxDLNSgimyj17fqRb9jgZXYv5jq9jfC9Sgcmhj1adEAhFq6wLtIIJ6Ypi8EjqFwwMGbAYJ6qpTW3KQHQCalMM4KdNtMjSQR0zDFVEAWwErZRSIus7wbHttMfph1OrVpyFIdSdZCkq0wBN/8ACIAmPbGi6sWSpUS5rJamk/mKkheqnSVkPSPKdQ6RsPYYWONxLLm70Ajd1FEED6Fjqj6z9ThYvmirRDmqiNp5dIhwB8Q1J1SIggCNu24M3jFmjR0g61LA6g4J0kkbzKmCIif9DOLrKqor1QgSrOltQ+G6RJIEki3ktv370snxAVFCtUnqvTCsxgnsApuLGSRv3xk6Y6yaNuBZQKKlJJYAFkJYki1wzE9VxIItaPcJn/EtE09Oh2iygGNU7iT7SfL2FxOJ/wCzgGCmosrJVdYIN4KORNpspkfe2M9xaopqMKrFBsdCk9S2iW0iQB/LApNCk60bBsyGRKlLroaDDN5l7EMu/SbEzaBMg2kzSoAVrOo+YCoVB3mIWJuNyDgH4eeiaQU1Kq0yx1F20wSoiNOnUSR5ZEid8KiG3pKBFpIVRBJAg3c7WvhN+EaKbo6uUDsEot6xXKwN5CMzKJWB+p9r9rZoUH0mm7sAFZaZsB82kkn1tY+9sNzFRRDZioEGoLJBJ2JkSZI+3ceuCNeijqBRqVmAPTVCAR/mQSClvmvvbDTl30Qk+xaz1PLK7qVomjyjpZOh1fVYGLmRN77X7YZS4JpoyVKyihA2gagH1rB8xmwm9jOBDZXTLaBTdT1qpEPHz0gbzE9BMbxBAOCvBeLpVIAZZW7H+7BBgKfViG0kgA2Pte+JSZJSySFSWIR9JJXlyV1bqS5CxqgEAm5sb4DcUoZguAarAE9DAQr/AEaJVjGx/UDF/L5vMVGJoJQooN2MMT07zb/MPqN8I8GqO3xcxUZgbDUF1WHlglo+n3jDUWS3ZSyPFqFIqjhVZd3h9U6fQ6bz3uNomJJFuJ0azLyqPOCyagNIRDAgE6RAliDq3333x3iXBdZjNVVRQAKb6IYGBIYKBK2ktBEntJxR8LUquXzLLTX8xRqrpdkBgDdWvGkqbEHsx9jiml5Em7KXHxWeqr8sUGpkBFBhliIubsBa5m5A9BixwYU64NLMtV57MxUkwBpA+zbH6D03OyzX5epQqComqoCGIUhlBMHrBIgGRcQQdvfnDvClPN0hTFXnKuyu90gGBAuu3mC9V574TlihpU7KlXIZdG5jUqI+GHXygEDyhd4Jt+ow7hufWQlOaq6SwhdO7SFudJImPWxNzJAXPu2UqaHoKIsNTBiwuJD/AMtXbuMVsxnw8CpVJpFxIkpUAkr5admAW41BSJEYShayaes79qoPVawaaVQUPIQVZuYzXALFPMpiRY97dsBcomXpJop02zADMSjBRpmSTDw4MSQfbzeos51SjKw1tIKObEQTud2kf5WH8R3ww8UqHSRAKsWVolxJJ87S/fscaqFGMuo3sMjPhVL0qVOnSJCkoul0LEwTzJUmx3jtcyMVs5xK4DVVqhk9CbwCA6H4cgyNSEHuBgKff+v9sIYvgQ5BOhm1B1UmNB9omUP6zH0YEe+KvEsnTqH/AJijoZtqlMWPvpmD9VOKxOJaOfZAVBlTuhup+3r7iDiZdPwJMmyRr0EBpVCyoWK1aZOoBgAQ3zAW2IxynmVbuxJ31NM/f/fDAtNjKMaL+hNvoH7fRre+O5hdMCvTKncVE3I9YHS/1BH1xzyg+/7+/BVlnXsBb2wqA0mSJ9QLA/WMVsrlahHwoqrvCb/dDf8AS3ucPpZ0Hbf0/q4/ljmlGS+wm2H+HLlWtULIxG5PSPS4E/qIxzmU6WpFzD1jNlFMFv8AyAg/YffAYmdzA/rv/wCsWKHCK1QBlRtE2qORTQH2qMVH6GcOE2tDT+DSNncwVhdKjp8wvBEC15/TAvO8IRQWeuFb3XpP2Uz/ACxaPD6ygUqtWqzTAWihv7GtU0pHeQH9ZxCi1KdQ0FpJRfTqPMY16hE2IEFRP+FMaYZpVgahlnqSaaFgu7KCFH1ZrD7nDlyFiWqKAN+WNcfVyRTU/wDcfpjZZDwtXMszuZERXkoR6ctWkD7D6DFnP09dPl5iuiRA0U7g+zI1iBO2JSSeQ4APKeBmqIHporIdm/MEzePkoad+w2wsX6XgzKkSWpX/AIZUfoKkD7YWNPZ+0HEyGc8OLTpggioQTI1GLXMa9MkqQ0R39rwZxxTWkKT6BUYC1hpkSYVVutt77jfBKii5RlaotCtU0yFALKmkjSXIOliB6z99yFzNAV25jn4klgASoEk7TYX2i/rhuajgJawaz+1KeWRTqouzEaibFT3OkknfsLzcGIGAec4KgL5lSXpO4YwuoAkyYY9jLDyyDvGKmTo8upoXQT/CQrGSNg3zA2lbfvgzlcxXo1DqUgOCWQrpBG0kQq+0/wDzOTlYXZJRztCpSKMpAJOqnSRiVABIcamhiOjpEeYm8GA2T4ryXWFZ5kBhEP2U9VlIiDBMi0AicCzUcVnemGSmT1EMWVZIZfiA6vNBOC68WplSQgYt5WYayN5IJJuzEdpGNeTRNk1XwrXzEF0o0UfqDsSQIAE2MAAQR9974vZXwusItXMVag0k6KeygRJBWUgTck9rTOB3D/FdQFkZOdVZelnkkLJNwBJYXv6fvr+GZOrmoptnUokqIFNdBGgLKvMabtZRMyTcbF9ilTKnDOGnJsCKQAYAsQAlal6VFYmXpk2amxkWIvtV4hnlqstfLqKeZEq/LGpKom2tdOkErBMn33vh2Zzi5TNaDQqKV1EPWOo3sKgE+UixKtAETAvitmOJ1GAmpy6Tt8OugCKBeNQkNoNxKmRJ23ZpNpZG2vAQ4fSqU0VWoZekikmHYjztIAhmn0i/aI2xdo8dSmShYFyJNOlTCaoF01sTzO/kZcYw52iystcl2VWFNgNZkMvSzHSHpEaiGkNsYBEmbI5mvmKLUqeX5+nqOolyAAosF0FoJkE6mGomTc414+SOQR/P03cijQAqu0KK5NRmmLAk3cEyVJBH0uZKfHKlSlfMCgae6M0I9wrDTaoGEyQRqF/+7KZnilao2pnbVCqSOmQvlmImPUycRZjJVKekujKHEqWBGoHuD3GLXTJ5FxuI6GL0XZWYMtQSSLm8M0MwZYBkT/pY4b4mqUaoqItNW6RZeyyNIJJIBkk3uSZwIo0WbyqW72BOwkm3oMNVoINpF7gH9jY4vhEjkzdcY4Zls0+vL1HWs7AvTKdMkSxU7+9977WBH0fBVWOpSDCmNQ31Q47jyww/TAfhvinMUWnoMkEyig7RuoB2tjX8K8QjMioR1ZqQ60nYqr6VKxTKi5Kn+7a5iQxO2bcoo19jZRreEQqgaqLtr0yKrCQSSp8kQUEkgztb1Gf2ETOlahsSI0kkB4sAT694gjvNo63iquIVVp0tGkdKdQ0HpktJldp39ZxUHH68zzCLMLACzGWG2xN8UuYm4ljjHBKmWIFQCG8sHcfQ3GBpOLfE+N1cwQaza2UaQxAmB6kCW+pk4Hmpi1fczfwPLYbOJcrlXqmKaM53hRONHwr8PMxWPWVpDvquRIm6ja3rhOaWwSbMti9w2tVEKg1qxA0MJQk9r2B+kHG0pcG4blAec4rPG4k3mfL5R/DeftiHO+PUUBMtRARDK65MXmw1W6pOM3NSwkVxruVc1+HzhBV1chvNpEsF+hA1KfYg9r3xZ41nKIamKypJEmpUy5IewEqwMsREmb3NxGA2b8aZqoCDUgHcBVA3BnbewvvbFNPEFcCC5dDvTfqQ/VTb/bGbg2VyXY2dbPUPy5fLkaVJk5eir1IjYmoZpXmWgxNsM4Z4t4c8RTZKwgCpmGNRtohWYsAZt2HtjH06lJm1UmbK1fqxpn73dPvqH0xDxJKikDNUtWqdNRY6v8rrKv8AS/2xm4FKZ6fW6yHA1k7GoZAG3SNln1w+rxTSLKisBElWJM+pEsT+vuRjyzhXFq2XM5aprXvTYTt7f/ycbDhn4iZerCV6fIY2J3Q/X0+8YyakaKSZfz2brVNWmoUUmS5Uq30Ett7xjI5rhT8z4pZy/eTO/fpv+uPRauUDJqRtQiQwuPr/ABR9sPy+XC3ZifsB9wIJ/XGdXsbjYAyvhh9C6GqlYtLOv1sKTQJmLm2FjQDhNL/pg+5aZ+5JJxzF0g4ni+dzU1enTEjyiBAMgtpt7yOw7YIVcyjnUkKD8oJKj6Ekk/UnF7K5enTReY6qgbSaZElRMuxgCQZgAwbA7TgVlxTRiUFSop2Oj2FpJgEbEaiNj7YnqQxgxcSyuTZSalKFIvqXpad4J7g7TuPUYm4nx5Virqb4i6TTE+vcD5fNc7+/amlVwp5YFMd2Lam/r74p8ltJEtPqTf677H1ntGFH5ZN1oVHOVVrzFIqw2MBdB7EXt9sUqGcKsUkj+rYK5eiKVWHpGpzF0hNEMR3gdQAtY73x3jPhCuiM/Iamo6l5jqDpN4hiGJA7RP3tjaNCaZWy1aohJTVfTLeUHuQb+vfe2J8hxU0qquzgwQSqkmYuOoQAR+xGOcO4WGphqkFKllcGQrejD5ZwPrUNDFTBIJFri1rY0j01J7Fo13HfGxzekLRAK3VyxLiO4IgzvgP/AMN1iygIzBoIYgjc9weoQZ3xNw7htRVLrTZyJV18tjaJYENMEELe43xrPDfAxSKuKKLUIDlHqmyaosxBAMm0kTB3jGtqH0mlOWzlbwzTo0KQKoz1DpVCgJYxZmbzb9lKi8ehwky9TQKVMoqK8EKzqJbzCQ20KWmYAB9RJLiaZjmtU5FR9QK0+XoYKCfRWmWFrxHabHA6nnhQRQ5amWMrrouFVTcybhiSEB7aUAuLYztmlIdl/D9BK5NNEBRpTU79WgjUSGMBR3BmNj3hv9ipmY5gdguowKlgqgSV6Y7xtO/piL8ypRxSenUqvudaGFFwo1GeozNoJHvOCLuaawoIOnqDKTbdVnoINgTYdTxa4w7YUgTwjNpQT4K8okhtTh+as28wosNJ79r/AGxzh/hajXqEszrdmZtYa4uQyvRQyTaPe+4k1Uo1VciMu0XnrjabFqgUmQRAJN4PfC4hm2GXYkhTTKtpoIrzBaYaTJAMhZkEdhJwvUYKCYN40VrUuWqtToKTUCrTU6N5lixI7k6SAfe2FV8C06dBqhq1EamquWK7FoKroF9QBXyk3bvGCbI/LNNKDOpcOSJXWAIUMATMC0K2xO/cvm8pUqCiaoK0w75qswm2i9NDI1Hr6ttlHsMUpNYFKCB/ifh2WFOmGoc7NlVDuQ8sQIZiEYXnuRJm/fGSTwHWrEFCiBjEHV9domBjacL43Q4hV+Bm6vQL0lpqGNzJOpbj1ja2C+azuXoUyzLq2UAgFmYmAJgXP0gYzuUWCgpGEq/hBmAmoZjLfQl1/SUvjS8G8E5UU100qbuNOokipNr72uew7YK10yrWqKmoIaxEyQg3JtAg9pwuHZ3KoqMqmma0BVAhiGmWMGwhb39PXFSm2VHp0C8rwqhTzLLTocrYkoqi38MtIE+0Y54hBGXrClzmctpioRNoXpg6dO4tvfB7MtSpio7V/wC7A1ENcah0rueo2gReRbAbxCy5fL1GCghkACtBB1EsPMI+VjtvJMnE35E1gxPCPBlUtqzNKqEGnpUdTzNgQbREybfqMDc14czAchMvmCskLNMzE2mBE49Q8PcRp1suvNmmrEgmQe5i+0QkyQMNGTycVCpBqhTpeINhsCRub32E4r1O5nwRhW8FlMsatXnBysqqUnaGBI0v0wJtfVteDgDluDVqjaRSq7wfhuYvuYUn9sexihVq5Ony2bmx0HmRN7lo2tIi4Bx3J8HKZf46HmqX6UqtDBlHzaxa32vHu11GDgeTcc8N/l1WWJqSQyaDA9CGiD2BG8zvijk+J1aQIE6G8ysJU/VSCp+4tj1Z+MulGr8IoaQRoqMal3YKveDMG52vMzIHeLMmWyJcXMVHe0kAg3nsur0MXw+XJWLjk89NHL1tj+WqfdqR/m9P7ax7DEGey1ajH5hBUpmyuDqU/wCSop/afqMUZxc4fxipRJ5bQDZlsVYejKQVb7jDcCbJeF556V8pXamf+lUNj9D5Z9yFPvjU8L/ErQwTPUYM+ZRH3jf9NWM6aGVzG4/K1T8ygtSJ9181P6rI/wAOIc/w7NZNBzqYeg2zEa6TfRvlP/i3tjFxNFJo9eoccybKClalpO3lH+uFjws5jLndKoPoHWPtKE/qcLC4Fc0aChkVW4QT6xf9TJ/fFnNVdQ0sYA2+Y/tOBKEkyZOJWYD/AN48+29mTmRtSvqR3VjvIBX7A7Yu8PrPTqCoGLuuzPf9tsU/zCj+v6nEtOo7bAj3Nv5/7YvlKiU2Gc/+IWba2sUgRHwwEke5HV+/vjM8Sq1G6wzH+KTJB9Z3IPrizmKyjz1F+i3P7/7YrvxpFEIkyIJY7/bYb7CMdHSU27qwb8kGVzVRKNXllmNSVqKI2PzRFzPft9ziplcwDZhM/qLbjDsuzA6lED9vpffHMzkEDypCaht2B9vY46pPixWaPwvwJTU51VdVGmRYEdbfIgkGZMfQSe2NJ4gzD1HXJIyivXYPmHOkLTjYKwPSoUC28Ad2OMT4f8Q1Ms5KG6zCtcKSukkDaYPpg9kKaU6Jd5q1aiM7zqEy4RVV5F5DMSQRA72BV3s0jo0Hh7w1QapVrIGGWpWU3moViSIGq+8AzLICDOL1fMZrMpXr069XUjEIgCooll003SpYMCR8xJ2uRgJS8YJTKUkhaaVCQQxYsvLhCwLQGDkMSP4Rv3nq12cN56xFOlLuzAM9OpKkLojUWbUQ8gwbkA4nkjRVWCblVqlWijtkswz6iwqUSpQ02AdWKDcMY9zgzwbhOUz9arpWsKiH4tVWekuuT5VLEyTNmNgPtgNwviDL+ZFQrTFBXcLSABJMtUgsp0gtpsFG/bbBPOcR5PCqLUlNGpmWLtoZibkyWYksxIAE+5wuVK0LA6p4MJtRzmZpMrEhmIVo2OmBqYH01CZGNBX4Kq6U1OrlZRVME6jALuOpR5jCEWBE7YC+HaYXKl6lSo7MCajMxUqq3szAkWhj6wNsB08bGsyViw0sBDMpZlCliotAkC5MLJJtthq2rKs03E6NTIAOwyzl2I6Q6s03PUWJsPfvhlCjT4jWOar06tJssoAajUMHUfLp03sJN/t3xmOJeImzL6qlc6QNo0ggTHTe5J3/ANsSZDjpCaKVSnlidOt+ksVDGVB0sAeqJIItti6ZMmmsl7iXgkDNJnadQZM6GDgJqZmaQIVgAZRr99hYzgxU8MVavJIbmNSdTVkQS2lZnqiYZyANiyjYRjOcJo/kCXNHMVEc/CrPVoKgBsGBZhME2lR7g4lznj7MSq5YpSW4acxlnYm8sxZwZPv3wP8AIJ1o0PHPDmYqDM6UOqstOkkjy01JLgkd2ltpFxJGGUOEOc5TYodFFAsdRIkG8RAui2B2JPa9FvxNzBoNNBqjBb8oITcxJNOs5B32HodsDm8VVQzPSy9fLM1mUU3qg6RuYMSB3A9d9sQ3WkXGbRc4hwmq8rEtUzYq1AD5UUQk23stvY++JPGDrWVkTqcm1MxICgASu4JD1CBv97Yt5Pj5FWirVK1QuwDD8rUp6Zky5dQsWJmZsYxWq+KqdKsQ2gVEs2umT6FoYLMdXqYI+2JeUNtNUT5LhDUsi1IUtNQ02gtAhihb3iGcgQJtiH8NckUFXm6gr2h1InsfNf6i1/W2JP8AjnKaJTNUQYIAaow3j5uXuALWtJ9cDOGeKMrlwVQZYs3ndKypNrntPrNrziapiwa7M8FU02aGXTqUBXiZM77mSf3xWJqflGLcyVNyRLBVj0BmQPvOIuBcdXMKUarTCsNJ+Mur6ne5BjUPTF/J16VICnTralEkjmliCD/E3Vf0uPpisbCzK8QrlqOaqBhFRaCXMRDwZi8DzXjuTYEFnE25nCpUzaoDBPYsDPrf9+53xoaz1SWC1KNVXhhTqIpYaYBAG7XvPvgD4gzfMyKspAVnChFAEEq8zpWNjtbbApUqBpbPIZw3Vjk2w0nHUcxYFTBLhviStRI0VG0i2gnUhHcFTYg+kYC6sd14lqxo1zcY4a/U/D4Y78usyrPsoIAHthYyOo4WFQ+RbXMsdlj6/wC2JVondjbvFsPqVdO5A9u/2G5xIJNgCfqI/YwT+mPKvwQR8UY0NPKVdLAdW5mLg/f9sB6/EHfzMT/XpjUV3NTLVFqLakmpSBaNUR7EE+8jGMnHpfxuLjrI54JkubmMHqHAksSS0/b+v1xnNWDfBuJHyE/5SfX0PscX11Lj7WREkyuRdnFJl3cqsdxBI22H+2CD+FleC0UQp1F2BMQCYIJBMsIj/bGk4Xxzh+VUmlQrNV+bmsDpO5AN7TOyiYwM4txZc0xKUS5YhiBJAIEAmdjGOPlWWbcUZfOFaT6nYVAoH93IBnYyw99tx/KOhnCygEmDff8AqMadfCteqVFbl0gQWCuRcCJIUm4EjYzfGZ4vwr8q3SxqUm8ji0EGCCIjf0PpjSPuVEtNF7hBVGV30kq0RpLM0gkEH5YtucaihxCvULfD+E4lgxFMEIQWI1bFbN7T7xjPeEPEVOhWBdUKE9TFAzCxiJBtJBiJ9CMaCqJpTymqUxTqkV6rGAC6Fo1SASWmAfpfCcOW+xcco4uRy8VZr1GTlhi1OmSVV1mGJIUHTuBI/WMbbL5tGy2UNGOUEKDmLqfoJBMjpUxf9BjK8MznLqxWK1hCZeolNJuaRZ21sdJCFgJU+gG84M+HaWXqZetkAawOXYl9YEtEK0KNhZWi/mnA4qKwWlQT4P4kp5pdNOkQKYKw0dUi5gd7d53GM5V4lTr1QlDJZdV7vVpoBME3IsoEXm8nAzgGeGWzegMGXUV1Aj7N/rgr4p4QtKtzUFnlgoFgR5lB9t/pGJU3VjTtBjL+H8tVQOMoCASCaarDECDpNpE7fQ4oJ4RWAzAUzB1UoVgevZdR1T1ICVtPbDfC/ByaBQ5upSQdaljJAIEr6WOqbbnBjhpCagM0apEve5XYKoOrbUwaL+S+NE/DKdMqcYyNQMFpHLkRoUVTqUKFUBkEwxVercSzfYi83wmo5aadI2BEVVZi7+WBqVYhYuQWBnZYxODqy1Ss8xVqNDACQq9CmTBvE9z1+k4oPQp0cvTqUh8QlyDExbSoZTCgtUJ/SBucaX2JCNDhTGlXerly1YJZUcQTUYKqa7AkAy3rAIPbAytwSSoqZU+X4jKoAB8sU4UEyxB2kQ1jtiTi9IUKtDL03aQRUdmM3QaQSJhhKseoGIAnEQ1GjVr62nnEjUTsiM7aoMnSWXTBEScNasd9gz4P4RputJ6RhgAy7hwE6mG7AmdJuv0M4C8TzWo1agbOQrvy5ZxqlpgQ0lRqp3JWVb0GCHAuLVqHDauZNR9bWBsxGlbRqBG7qBY/fFHhnGc1UqUQa7DmBnN57s+tltqAk9IgHa2B7Jsfl3DVggzGYULDEEuUVjI5d3PUWBADXgbzYv4pRy9OpXpLWT4BdgQq01U7mmTyShcBbgSem8EHE3AeMVmZlDqqUVpuZFzqLsVZgLqQske++GV+PvVoK4FJnrk1Z0ABVMdIUltJJOq7HzNc4AsGLQoty7oatUAhXpUYJF5YGhIAO4JBNhvY2czwKlSc0nGV1MhraUpqWHSGIIc61E2EBQZkACYg4zxdsvW5TUsuzMTTMK1oVRYmNSyJ0sN/YDF3N+JKdSrmQcpR1AoH6jpJVirF6hCkkHSosRIIBO+AMAv8grUeatNAQCVejqpEGVVgwRjIXfYTDYP5XgwbhSiW0vVZ2CtDFgNE6wWgQBIM6vUd7i5OgMszNS0hKFJvh1SuqdB8uwAkAMS0AGd71uC5xm4YyU1gLVJC6mYmbwSb297H2i+cn4NUlx/fk8kOGk4fXWGYehI/fERON7ORnZwpw0nDZwgJNWFhmoYWCwNFSpqPScOaqqiZ/bFZEqG4UL/mP9fyx0ZMm06yewsP6vjyfuOi9w+oWp1wRINJjdhIuACBM72++MWcHeN8RCpyKYUf9Qr3I+WSSTGB3C8jzGJIcooLOUEkAd4JA/fHpfx4OEbZMs4KYwd8IcB/NZhEJKpPU0Ex+l7+vYXxcpHK1lWmwqs4hUNNFpwJvqBLBgLmSQcbrw9wqjk6XMlrjpkAMRNyLgSRtJG2Ln1MUi4dK2VOK8Dy+RcV6oOYWICBBy1PylySSRvsptsdsKlxAwCWSgWy7FadJdQZjDSAQ0ACACpAPY+knCKYFJ6D6iylitKofNRZpKobS9NiQV9NLCLQCzynJstJAw5gASvqllGpToWAAoEbGYJBFoxjSRrosVs0IBSlpRMuFnMMT0sE0xJIDNJ7x0iww2nkgaTU6+p+XSXmIFkLqchQGUkCFg9rSdxiYV0zVT4FNn51UsxkxFJbKY6BKiQNMgiRhlWlUNRGr1EoEo9VxBJhelNMHqnTIHe9+2K+QowvFeGHKVisyvykX3EwSLWnsTgvwfipg03BemRYFrKSR1ReY9Pf3ONNUyFE0lpaalRaylyHGjQAAwbUxYw0/L6ffGBr5F8tVCNMGCjLeR/X9Rh7+5k1R6HmMvUprUrc9QjLIWiNRWozRqCNpfUBMMLTN7nFts8uWqvmxQru+XJpOzvoDxPW66ddg0Efwi+18pwPjTUdVKsJ1MNRqA9PoYPfa+4/fG4yHhanUqUKVfOCqxL1qarEMt10giNpgiTEGxwtmiyDfE3ARmKdPO5FZQjrCzKsIkECdJX23EG+DfhB3zVB6OYUsoHS5BE2OxIA1L+4P6VOGceo8PoO+XyuY5TO4qF3EpoYhSU+Re1wCNiYxpU8TLUo82jDo2m8wyGRKsIN4+0evfPjTsSwzGcS8N1aVQwCyiBKnVY2kgXA9ZHrfF7hnDmp5Z30VS1UkdC6mhbdI9QWJ+wxo6bfmH0VkEpcNcMAY9RN7SR6YG8bzlahKBCEO5Ekhb6tAmGaB5W7E6biyjFKVlUADUZaS0WaqyU40czKmVWIWSqaT6TN/wBIdxPMqTSFKoE5RRdL0qtijSenTcGqZPewxZ4VxtKpKKKtGjTBJKqG9LCzMQD0oItibJtUHLrLWc0ANT8wpqCqdT6jCuYCsIvP0jGqkthTrAOzpX807vXoFgoQrzIhgq65DR88zpm3vh+aFM5MUkegHKFWZWBgsxMswOr+7A7bsNsR5TjNZkptUcnW5WnCLJKssKD5QNLAWW0g98R8YzTU6/LbkVagdlANGCVHT3kaYAgkTvBiBivCFfcucX4e54dQo04LOFkB1IA1liZ1QekJsZNsN4dleWXarTKpSoQRUMSxspAkfxDuLgRg34xrUgKVM0MuxUimC4BIhIHLVdrrBMQARfGby1BRTqgUKXypUXWw0ox1HUAkTrpsukTBHceYtsKoJ06Iy9A1FXVUrrJSFuWptpWAACFVyzepgCJwD4Uj1spQOqHoVRl99O2koemJGkix7mcEJ1UmRKDgUkZkCvMqdBYSKkEaYN48vvinlKVFGPLXMgO3UqtcMoBXSrNc6QYMCYxGb+AzeShx9A+eTRJHOrHuenWqgybn0k39+wjyzqWz3lh6jxI0jprMZsbGAP1jBrIur1aOqvmJdlhTy9c6oMtyyBM3uJ3gxaPOZpBJWsWTW3VVywUhlMELo0mQZFvf1xpfYVGiyzaclmumrH5eiRUYgLpIQhV6gLDpmZtc98CfC+V1ZZWIvTrhgCYBJUqJEAES20i+2NHlqOvLVVNQdeWRQVsLqvWygghRpkDV5Se+AnhJCvD80UedBBDKIuApgb7xv74ys3X0/wC1/wAZ5dxNYrVB6O3/AOZGKz0wN2X7Sf8ASP3xNxmefVnfW385xSONVo5WsjtWFOGasIvhiHxhYhNXCwwNghH1998VuN8RFBdC/wB6w8w+VT2HeT39sQcR4hyvr6eg7e4n6/8AznKlZqjSZLH+oGOP+P0W/dIG6Q6lSLmBf+tzjScqpltLLTV1G1VeZpJiTvAm/cDt2g4XCfD1XQ60y61pujLCkA7Swuwb7Y0nAMjxB3CVWqU6aEwAFUSd/JAI77+nrOOqc/BUINfcseEuFh5q1KNJABeBBjssk7m0k9t9zgtmqjZqsKIQoEOt6jal0AAEkdWnTEQRuw9DiTjue5VNaVNi7klSoBZz03M3hpIj6donFrIcPVMsqKSHeXqlCFWbwmszZJPlUgkegvgsuzpriuJFxzJmo718q6tpdai1FIJpuIUBlJFn6gbwRPeMVMxk0zVBzWCousBqfUOS8bSYOlwdSkAAgxvGLjDkyBy6CwQGUxqBBEMCGaook2uptsYihlgzNrVh5WRiGU86mjLGumwnpLQRYgNYgEQWtCSvBmXz1Sk9alVmkq03TQhKgq19Wu5MgteDuD64K5ZK5P8Ay1BUJyqLLAl4J2IJgknSxERt6zjSZjh+Vq0qVY0DVqhC1JSxUNBgwy9tU2JPmHYzjMVfFleuVK0A1KmpFXLU5V10jzCI1IAB7i/1w4vPFkNVsIZfwKDqNbMKWWl1KGgiNLOxAJJgahuDtEb4r8Z45QqK1NaWs6dIYjpUgdLAt6QDHV39sXeFcY/+oZ1CllY9YY1PSGuAB6Az64s+IPCrUhUbLLTNNgGggaqZJ2Bayo0kg/KZA3WDqRr6WPi+N1R5Bna1RajmoQSYJIMA+ljGNR4U43yuooCNlqRBX5iN+oFgN9iLd5sHwU+by1NjqeuV6NKiRuQjC1tIJ9QP3yOYrPlxymABQkGGnV627C2G7f3MMo9ap8Qau6uy8ssFDVK7Npems3aAQjbwwsYIa5BxTp5AZdxm+HnmIQ3My7Hlo+86J2gwdDAX2I2xiOE1KlcCkajikJY6ZOkDqJ0AjVAG0j7b49A8LZCnUVXzCPmBcBHYkAKdIOkQpNt2B+vfDWUUnyJOEeJvz6hqINOpSBmmR0b3IcCTAjoOm0xOB/EPGGaylUKyIwHnpsI+6stx9R+hwV8YHKNlhTd2pNrOkUYKgjZXCDQTfygEi5gAnGVPGXynwc0lPOZceVhIZB/haNagfcbjpxm13Q3aNRlxlc6n/KstOpPVTmNRj0kBj7iD6jFSrkFpa0KO7sjIRDIsMIYhvM1j20/UiRihlvDmUzY18PzHxTcUqsK/0B8rR6g4JZLi+Yyg05kVFI/6gLKfcNZgPoWFtjjNpbf5BPyUeCZtqFVGqrTK0tXLV3gyYJNgBcgbzsImAMTZXh/NzlKu/QTUll3TzS2lxYAqJvtf2xYzFfK5kCwy1QkXIlGnbywBJ7lV++HZTw9mKFZGghdQ60aVIG//AKgjD5zX0ml9gbxxubxZQTZFXURIgtLNfaeoHFxpGTrMJirWET3CqSWljBBlbjVc9u1LjFfm136BReSNcA6gGtrJNjp6RfTG+kTh3EuNVaVNMszg003ApaHDEEG4YqWWQQfWxmMX6sdAjlKgKfCstIXVUq0S1wC2uuzkFie6qRJJt7YI0axfMh1XSAtTTpcWKrpXyzBBsB64zVF5oU0VGrUaNVKjzUAKABqaLeIl3AgTt2xpOCUDWq1WPKVEovCkiSGplBMk3I3Mi4N4IxakmCMnw+ux4lQBbVGgmSYku0k9xv8AXHeD8SZqdarUJYmqpLDpGonfRYGxa0WxFwXKFeJLKEBeXYCbbi0mZUTvjnhin8BydOoldM6ryFmI6v6j0xr2/fJHc9YakVyWZLOGpHLpoS6imBRvDMNBmAemRIvjMeA2jJZlgwBTqm/amrW/8dgCL3nvp6mYf8nXQU2VUyy/EZmUH4G6ElhbuVAjvOM5+FmY0rVn1WWBED4LGDq9dM9Nhp9MZI2/x/H9nlPHKemu4/y/uinFCcGfGVIrnKoNjNxMwQIN+9xvgKTi46RzPZxjiNjhzYbGKJEMLHJwsVYDa9csZOD3h7geoq9RWdWsAhAjsCTMiDfbtjNzibK0WdgijUxIAAEkk2EYp6wSt5NwfCOZDwmZDKfNFUgqsx1KTffZZmREzjT53LflKVNjUSkoADSpLaibQ4Mgi3tMnvAGZPhGayPLTL0A7aRUquYaWPlUDWphRP6z6YsVOP5t6cVOHpVXv8JysmI7sCe8n1nfGDVnTHGUFKGZpuozFMsd7RTbWC2qSA5YEDawEzY2OJP7UrVtfKUpHkaNRYm12+URuVAj74a3C8vl1GYqoaTV1AWmFYKo0yCyoNQNtpGx9bCqvEkYMKWZoJqIbT8QLafldSBNpAJXpPqcZNOTxo1lEu/2SobVXqkkkdKnUfuxOlfvMfvi5lMuGK8rL8tS6/FYAmC0agzwLxsvY+8Yh4fnKamr15SqSAqsXC3BgEqzQsAkCRJ7kyTh/EciMw5aoDW1EllTNDSYAA0JBAJA2MWO83w1BRyiFjRWr6stVFFnRaDNqXUQESqxgVLIStFr9IMarkrMCLjvA6i1kzWVYLWWDUCtAvfVqJi43M3BU9zBbiWRXQz8iqXdApQU9ahQhUU7RN9z2BPqMVMpxpaS06NYMCGFKlUqLAenB0pW/gdD06iDIYHucU1YmlocPEdJBW/LUU/MBOY/JUFS5aNLOY0kmGJHveRijxHM1nFXmVlpBuUAidTtcGpFT66AYA8kWjq5U8IVKWYf8sU/L1LurMU0wT07Exc3jaJuMdy3D8ktq2bWqVsVR+Wm5kFpNRvtHYYltoatiocTFOrXGXFZqlbySWqOCPKWpjpYrJhj2wL8U+G2zlSNFHLVKaglSwLkMxjWqA6Lyby0djgpTgowWvRp0xWV1pUYGpViOpYqTIB6phpIJnB2nxhM3Tgn8vmA6jmFR1qOoqSRYHY3WTBG5GHH29yWlVHilDMcttOkqySGubwd4Ox3xrOEeKKtJEpI8IH1x2a0aWn0kkERB9bYs+K/Cj5mn+ZSm6VZIYMukQDAE7E+hm/0g4wuVzcHSwiO0bHbBJXoxTcXZuOK8UVqmtUNR7kcwBgbWsbAibGQY1fTGf4pQzIY1iXa1wxll9QVAiP5DfF3hObD6abHuCrSR6Wtt6bYM5qppcMzG83mQd9yZ9D7/wCvI5yjgJZyDPBubRXZqZRKrKArnZCd27gNBO43A7E49Ly3ibkaaVeKiaC712BdbTpAmdTFUkwfQCSZx47X4cWd6uW8tpGwv6HvfGj4B41qUKapXVamXPmRyDcG176eoSGFwQD643jNfuyoyxTPS8rlcpW0VKIFKpUXWqqeoDVp1RsIII+oaNjgPxDg2epOTQqlqXZVIEncEqbN67Xj6Ytf2PlM4C2WqPTesqq0k+UwGUMh6gw1AwxEuxjtinmcpmaJHLq0qogU8uLMqxpDVdIuSut5IHlC3gxinGL0aoh4b4hzKMy18vqM7soBEz2jb0FhGJ+MNkaw01KbU3gHUFI0kRBIsY27RsPbHKnjRqbOMzRPwVUEx1u8A6Qswo60gkDue2DGT8RZfNOaYTU5phmXcAG6yRIJ79rbxIGJcJFUq2AF8GhKdbS6ua6LSUGFGnWrlogSRpUC/cm0QalHwpVph0FEOxnUxDAETNiGGok3MmbbW1Y2eZpquWOsCoY6WM9lkkaFb5Q2wkxjM5/w/nBNWlTqIYBXQ4efr1E+nYfQDESXHVipIG8NoMCvNbTTyzCIgtOrVy0G5ZoO56QCdrEbQovrK0aaIjMTo0sw8xKrvZVBIkAWxNmOO8Qon4snYxVQH32It2nvg/R8U1cyOW9CiS0TAMm/+E6onvOIU87JTtizXjSs9WolRlWk9M0y1Ikhf8QBtN9x6D3GJ/AvDsu616amrUlkJY/DGkBkIWLkaajyLTCjA5uN5dNXOygJn5aj+1hJtvcfTBvwbmspUrM1FWV9JGlohVbcAgX273xtGbb2ht9jynxtSC5t1knTKyRE6XZZ/wDtxnoxtvE+RXM1+brVS9yAQQCWLGI7STB3iMBBwRdUGr39MaLqRWDJrIDAxx8Wc/lDScq3bY+omxHsYxTZsaknMdxGThYBEWCHBeMvlqgqUwusbFl1R9j3jA7HcaPJOj1Pwr4u4jnahSnTpvAljpaB6SQ0CYIFu2D3ivjmYyaUmehRdYAqEPPWZMERK2AifTHmfhnxo2TDAUqVQNvrWf39PbDPEnjfMZ0KtRgETyoohR9sZOPhGqnS2a5fxeU+bLH7VPTb5O2NUnHwuXq1qmTrCCoNtQhpLHcCbC5AuRjxnw/xNaFdKjqWCsGgGDYyCD7EA42XHPxU5ilaXNI+UVGBCkkme5aDECwECZiCOPZDjPywz/x7wtvPRg95op/O59MWcjmuEZllVUpqC1yU0djMwLz7H7jHjeuTJx6x4e8WZTKZSmKFSiKkkvrptqv38zAtYL5dMX9ZGqCM2y0afCWYlay0ztAqOsGZBu42jb3OLmX4ZlS+qln2XYgLmAYgy3c2Nrfzx5L4l4qleuz0xpUx2CzAALQLCTJgevffB/8ADrhFKrUZ6oNTSIFMMFMnuZ+WO87iDvgp1bY1Nt0j2fIcGoIlSnmKrZjmXiodUAgEL6nsRO04Bp+HuV0lG0VFPfl6CtzsQxMAQCBBMbiTOI/Euhk6QT8vCVbAqrEmIMlrwDOkCAJg77nF8JzmYeoqUqtUFjHSzfcwLmBeB6YlK7YPqU6o9hy/4VUPyzc0U3qDyGmWS5gDUTI02k7neJO9F/woHIMhlqrJC06tmPYHUkC/zgbbxgj/AMN10yxRc/XWooDXBCgxuTVVWK7wRNuw7eWr+I+fQkfmCwO8qpB/VcG2Dkls3Oa/DJqeXNVa1RKifIHpsGGq0NzAqQsTqb6e4fjn4TVzSOYpl6lVo1UXEPJ+ZYsRa+qO/fAThv4o5yiCFKEHcEE7dvNtgrlvxezJaXCSTvHeNM7TYEgXtOHXHKRNxZk6GXdQQJWpTklHGnY7Qe/+2DL8YFWmoqIC6DpOojt6DeP3wU8ZcZzOYpLVRxUpR8QctSwMebVp1R97RecYrKZgqJiQP1H1/wB8ZSipq0S8YNXwrhWazjaqFNgoHzyifa1zsTHtgllfwZzdQnnZihSUfw6n2IGygDcjvucFeDfiYgpUqdZAxpoOtgWO47Lf5VP/AGjffBgfiZkyILiBDLp1LdY0iG2uovPYWwQ4rRaiiPw1+E1bJVVenmlqggPohkVoNiRJB7X9/fGgznCaywadGmx7gVQvbtC2k9p7YA0vxJoSjLUrKyoU6alJrEzB1b+UXt6Yu5fxnTdHVczWQVS3SaYJUsIlWAmB2Go7Yb4t7LjaHZThGYRw5yx0kkuBDiSSZAhZvBO87/S5n0oqajUaJp1DF26BLLFuwEUwD9rScF6Odq1QhSpScq38BCuuhlAjWSeppmflFsS5zMVVLEsiKQm8wrByGAH8LhlWdUggRhcfkrk2ZbN8G153KaXINCmjBLkAhwWJO2pksJAPvjgyHEU/OEPrq1pNOWgJL6RoGpYC0uoCB1Dvg+M+ztWlKNVNANAl1PWNYIaRIlgBadmuMS57OqFRlylSZIIhbHQSGHLY2L6V+5PbDqQWgI/Hs8i5Sm1A1BtmXI1yA+gAAWBazk+g23xBR8SUlq5svlEp08rq0OqgO3KYK1l26isCRYz9C3/ECis4qUczTQadFQLUYGS06ljogBTMfMfS9HMeNaH5erUbmo6hw9KojTCtp1BuUVMgAx7idsOn3QWgYtDK53LCutAoZZnVa0FDBZplCpJ7/Xti94X4Jl6dQPSqFnuCNSki8HUFAtPePTFrLZDL5ilGXzCOB1sKLLAOg/3gAFrAFSINvta4VwZctTpzRRWJA5iAhTqMwFgKoB2gCyj1wlBXdEvseT8W4pSohFqUNjUWUJE6WBBILWOl1H/bPfAj+28qWnRXAmQOk/8A74IfiXVDVLCBTq1aff2Pf6HGI1YFCLWSW6DHiLiNOs6tSDABYIYAX1s1oY2hhgMcIthhONUqIeRE45jmFihDMLHBjuLMzuOTjmFgA7OFjmFOADuFOOYWADpOHLUI2OG4WABxfD6FdkYMpIIuCMQzhYQBrOeL81VTlvXcqbETE/WIn74Dk4bhYVJaG3Z0YNcC4atRjrO3b1wEnFrI50o29v6vieom44BV3PQMoh5TIkhSDCTcnSQBe2oiwGM1Xy7qGSsrUl0KFmJ31doHaYscHeE5la4AJiIJAG5BBBBm1sE+P5hauXhay6zUMM6FmVDfTJACSQCSLxHpB4YNK1LZso3swCVCraWEEb94/fFnNZMldQAvNh7bx7juMRuOWCaqKxOoTJJkbGQfePbvivlc2Zjt2jt9u3bG9PaIuis2GjBDM5UFOYuxO3v7YHE41jKxnpX4ZeH9aPUqVqtNXIpgUwxLAxuwVhpMwe4IvbFLxxlszwzMBaObrFHBZZeWEEWaLG/f/UHGS4X4izGWnkVnpzuFNv0NsQZ/iVWu5eq7Ox7sZ+3sPYYKdlXgPZf8SeIrAGZc3+aD/MY9UXiXGhlBUC0dQUakqgh3JG0QArRYKP548Go1irAiLeokfQjuDtGN9k/xhq0qcJlqIqadGsWkdpAEmP8AN98DXgafkmT8ZKynTUy1OV6empUQiLXg7273wV4L+MavVCNQqAOYJNVqmmZPSDf6Aewx5Pmsy1R2djLOSxPuTJ/c4PeBOMUMtmRUryAPKwUPB7dLKdj1AiCCN8HFByZ6hxT8UqdF11UalOZE1KRGpZ+Ui8+oPti1S/FjIOADVYadgweAfadsZ7xz47yGYyD0VY5iqY5blNGg6pLQFCg6RpJF29AMeQk4EgcqPRPxI4zQzCK1F6THmSdBEnUHJkb26RMXtjz6cMBx2cUlRDdjpxzHJx3AAscx2cLABGMcOFhYsyFOOYWFhjFhYWFgAWFOFhYBCwpwsLCAWFhYWABYWFhYAFjuFhYALuRzpUFNRCsIMGDf/Q41mXy809Sq1RDAdSwsQdSm4EjpiJ7X7Y7hY5OuqaZpFlviHEqdXJF2ooKbMdJUAEHYLtqEWEgxc2O+B3hbwy2cRVpIqsplqlrCSCSCb3AsBhYWJWLz3/ope55O8Ryf5N9LXoOYIG6n2H8vuMBePcFNBuxVgCD6g943H0wsLDTqSruOstAnHTjmFjpJHKJttjlVCpKncGDhYWAOwycKcLCwyTk4WFhYBCwsLCwDOzhTjuFgGcnCwsLAKz//2Q=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UUEhQVFRUWGRwYGRgYGSAcHxwgHRgdHR0dHR0dHCYfHB8jHBoaIC8hJCcqLC4sGyAxNTAqNSkrLCoBCQoKDgwOGg8PGiwlHyQsLCwsLCwsLCwsLCwsLCwsLCwsLCwsLCwsLCwsLCwsLCwsLCwsLCwsLCwpLCwsLCwsLP/AABEIALcBEwMBIgACEQEDEQH/xAAbAAABBQEBAAAAAAAAAAAAAAAFAAIDBAYBB//EAEEQAAIBAgQEBAQEAwYGAQUAAAECEQMhAAQSMQUTIkEGMlFhI0JxgQcUkaFSsfAVM2JywdEWJFOCkvHhRKKywtL/xAAZAQADAQEBAAAAAAAAAAAAAAAAAQIDBAX/xAApEQACAgIBAwMEAgMAAAAAAAAAAQIRITESA0FREyJhMnGR8ATBQoGx/9oADAMBAAIRAxEAPwDC1/EXKMXZQNGliYW4m3p6bG+57QvxiowBp0m0y0Ss/W5EHubbd9sMr1dV1eAona/rpMn7en2wuHcZqU31UocFWUqyllAddJ6RYb77jGakinJ6JHy2YqqX5URAM9PzRebxMCfXfDafAqjb1FCkwNJZptPYWMesHEmR4m4LG5BUAlr6Y9NRsdx7z2MEaLLZxHCEssFSWKLrIuZ6WLbae4BAO2LTTHFRYL4f4cpsWGZdhAjUBGkgnqYQ2pbHYhsaOjwXJqRy6aBCSwZ2VjMBQNRDNoYFjB7kRbA6vSVzNMzBJVhqkAzJ6elSAPQffFD8sylnMajZVJ6Kn84I3t7YVmvDirosZmjy2ByzhU1hmUOQFjYhjdiASLib2AOC+W49RIdlZzCkX1DVJNwEHSDqImZk32xW4bmKOrTURQdIDFyCV1RCuBAJ3IcCIt3nBzJZMKqoCgjymN1AneBcx2MbeuG2JIFniLurrymemAQzmxYRYFoJ3sDsftetW4zWgBlBVxKNqaIgWQwdp9O47YO5riCR11VpAbkkO3cGFEqDt8xI/hxneIZpawK5cRQSGGoljsQSFN4J1HsJP2xLeMA/ggzufrOF1JZRqtaJtaACL997DfFqhxCVYhTpBB1J0lbQQ0z6WaxtF5gdyPClp1DrY1GVdbAkCd+kB/MWBVpOmwtM2ejsmpFipTMOQtM3GvVUpkzPTqW19vQRiLbGoSWyM16bqvxEWEAlW62DOFAtpAbuYgQAbkjEtfP05I5rMgiC46IN9TBSCBuI9xa+IDwlgQKIVSxYaGaYBkFluNpJG5EGJ7VTlSdTHmPM2pqTfUJH0hBK3Go2jFoWgnl82tQaGgTtMAMtrgEQZva8WnCIen5fiU9hTY7C/lJBZYB9Ct7AdheUqSy01ouHkBCTBQsZAZbHSRFiYjcm2DFPJmFGYasHYmVQqiCJBEySfqCPp3xVgsjkFJVETTUSRrA3YDyySpiP4tO1h2kpV0rqeWorFAREHaAT5RoPaxvaxwL4nkKVMjmsyqDKqHLq+kiAwcwdQPmSIv8ATFjh2eeg1M5Sm/KqPbmn4Z6bqrNZIOr1n6icIM9h3DxTofFfL1qTkR8RSiHUDspkgWi4O/bES+JeWCGplWeYqNoqqLdhoCx3tsfXbA/OcTelWIqUkRix+I6LWYgGCVLDqAiZCkm0kYI18gOmuK6VuZAK1CFWoSpAhh0qwAMFgdvcYppbI4vRCnFV0/HUVBb4kzeZFwJQC0CLYlq8bp800qHxGJ6VQaAS0nZgDHVEiNvfA+pRSmRy6gpsYBUHWhJE6ZEiPuw2kiRh6+HEzJYZij+XIFqqWBMi0E6TaTYj98Lk9MVMcKeZeVZUpgi4fv5L6blXgC4uCkWGKaU6astOtmTBMgJtJtDR1CSInQR7g4NcK8KkUavPq1Ho6SI5YV5XqjUWNiBAB3JGBPh7i2S1iKZW06WYBgw0EAdOl5NMHaZ7bycrKSp5CWU8PAjopgiCVqBg4I6iJ1ECbkEgn/KtsVeIcFzZAFapTprI0jddyAQWmxMMIAs5BiLalDTZVlqaBkGmkiu7CRMaZDJYmyx69sQ5PIHLUXkV2oA6lWq4VgrGw0GCVgE77T7wrrJbS8EDcCRgwd9dSwXd3WCIAYA79ySwF4ANsUM/RqUQAUFO3zsX1dRnruEJJBh19b2u2l4h5XM5ZIRiCQGLnpEDrtAv64ny/iJukilRRoE1HBYmNyLkifQD798R6i7k3FgRKp5iiqhpq+q4I2uel16Wi4gDa0DFuKaaS7KCVvA+ZG1A6Y1LqiN40x7x3O1y2tTUZkdtTKFCAt6xftiHLZYT0rqHobfuMT6ibwJSSE2dVdQo0956rKTtB2FwAR6XNsVE4oVQ09TUybBmG40G5JkzJKi5sd/UxxDLNSgimyj17fqRb9jgZXYv5jq9jfC9Sgcmhj1adEAhFq6wLtIIJ6Ypi8EjqFwwMGbAYJ6qpTW3KQHQCalMM4KdNtMjSQR0zDFVEAWwErZRSIus7wbHttMfph1OrVpyFIdSdZCkq0wBN/8ACIAmPbGi6sWSpUS5rJamk/mKkheqnSVkPSPKdQ6RsPYYWONxLLm70Ajd1FEED6Fjqj6z9ThYvmirRDmqiNp5dIhwB8Q1J1SIggCNu24M3jFmjR0g61LA6g4J0kkbzKmCIif9DOLrKqor1QgSrOltQ+G6RJIEki3ktv370snxAVFCtUnqvTCsxgnsApuLGSRv3xk6Y6yaNuBZQKKlJJYAFkJYki1wzE9VxIItaPcJn/EtE09Oh2iygGNU7iT7SfL2FxOJ/wCzgGCmosrJVdYIN4KORNpspkfe2M9xaopqMKrFBsdCk9S2iW0iQB/LApNCk60bBsyGRKlLroaDDN5l7EMu/SbEzaBMg2kzSoAVrOo+YCoVB3mIWJuNyDgH4eeiaQU1Kq0yx1F20wSoiNOnUSR5ZEid8KiG3pKBFpIVRBJAg3c7WvhN+EaKbo6uUDsEot6xXKwN5CMzKJWB+p9r9rZoUH0mm7sAFZaZsB82kkn1tY+9sNzFRRDZioEGoLJBJ2JkSZI+3ceuCNeijqBRqVmAPTVCAR/mQSClvmvvbDTl30Qk+xaz1PLK7qVomjyjpZOh1fVYGLmRN77X7YZS4JpoyVKyihA2gagH1rB8xmwm9jOBDZXTLaBTdT1qpEPHz0gbzE9BMbxBAOCvBeLpVIAZZW7H+7BBgKfViG0kgA2Pte+JSZJSySFSWIR9JJXlyV1bqS5CxqgEAm5sb4DcUoZguAarAE9DAQr/AEaJVjGx/UDF/L5vMVGJoJQooN2MMT07zb/MPqN8I8GqO3xcxUZgbDUF1WHlglo+n3jDUWS3ZSyPFqFIqjhVZd3h9U6fQ6bz3uNomJJFuJ0azLyqPOCyagNIRDAgE6RAliDq3333x3iXBdZjNVVRQAKb6IYGBIYKBK2ktBEntJxR8LUquXzLLTX8xRqrpdkBgDdWvGkqbEHsx9jiml5Em7KXHxWeqr8sUGpkBFBhliIubsBa5m5A9BixwYU64NLMtV57MxUkwBpA+zbH6D03OyzX5epQqComqoCGIUhlBMHrBIgGRcQQdvfnDvClPN0hTFXnKuyu90gGBAuu3mC9V574TlihpU7KlXIZdG5jUqI+GHXygEDyhd4Jt+ow7hufWQlOaq6SwhdO7SFudJImPWxNzJAXPu2UqaHoKIsNTBiwuJD/AMtXbuMVsxnw8CpVJpFxIkpUAkr5admAW41BSJEYShayaes79qoPVawaaVQUPIQVZuYzXALFPMpiRY97dsBcomXpJop02zADMSjBRpmSTDw4MSQfbzeos51SjKw1tIKObEQTud2kf5WH8R3ww8UqHSRAKsWVolxJJ87S/fscaqFGMuo3sMjPhVL0qVOnSJCkoul0LEwTzJUmx3jtcyMVs5xK4DVVqhk9CbwCA6H4cgyNSEHuBgKff+v9sIYvgQ5BOhm1B1UmNB9omUP6zH0YEe+KvEsnTqH/AJijoZtqlMWPvpmD9VOKxOJaOfZAVBlTuhup+3r7iDiZdPwJMmyRr0EBpVCyoWK1aZOoBgAQ3zAW2IxynmVbuxJ31NM/f/fDAtNjKMaL+hNvoH7fRre+O5hdMCvTKncVE3I9YHS/1BH1xzyg+/7+/BVlnXsBb2wqA0mSJ9QLA/WMVsrlahHwoqrvCb/dDf8AS3ucPpZ0Hbf0/q4/ljmlGS+wm2H+HLlWtULIxG5PSPS4E/qIxzmU6WpFzD1jNlFMFv8AyAg/YffAYmdzA/rv/wCsWKHCK1QBlRtE2qORTQH2qMVH6GcOE2tDT+DSNncwVhdKjp8wvBEC15/TAvO8IRQWeuFb3XpP2Uz/ACxaPD6ygUqtWqzTAWihv7GtU0pHeQH9ZxCi1KdQ0FpJRfTqPMY16hE2IEFRP+FMaYZpVgahlnqSaaFgu7KCFH1ZrD7nDlyFiWqKAN+WNcfVyRTU/wDcfpjZZDwtXMszuZERXkoR6ctWkD7D6DFnP09dPl5iuiRA0U7g+zI1iBO2JSSeQ4APKeBmqIHporIdm/MEzePkoad+w2wsX6XgzKkSWpX/AIZUfoKkD7YWNPZ+0HEyGc8OLTpggioQTI1GLXMa9MkqQ0R39rwZxxTWkKT6BUYC1hpkSYVVutt77jfBKii5RlaotCtU0yFALKmkjSXIOliB6z99yFzNAV25jn4klgASoEk7TYX2i/rhuajgJawaz+1KeWRTqouzEaibFT3OkknfsLzcGIGAec4KgL5lSXpO4YwuoAkyYY9jLDyyDvGKmTo8upoXQT/CQrGSNg3zA2lbfvgzlcxXo1DqUgOCWQrpBG0kQq+0/wDzOTlYXZJRztCpSKMpAJOqnSRiVABIcamhiOjpEeYm8GA2T4ryXWFZ5kBhEP2U9VlIiDBMi0AicCzUcVnemGSmT1EMWVZIZfiA6vNBOC68WplSQgYt5WYayN5IJJuzEdpGNeTRNk1XwrXzEF0o0UfqDsSQIAE2MAAQR9974vZXwusItXMVag0k6KeygRJBWUgTck9rTOB3D/FdQFkZOdVZelnkkLJNwBJYXv6fvr+GZOrmoptnUokqIFNdBGgLKvMabtZRMyTcbF9ilTKnDOGnJsCKQAYAsQAlal6VFYmXpk2amxkWIvtV4hnlqstfLqKeZEq/LGpKom2tdOkErBMn33vh2Zzi5TNaDQqKV1EPWOo3sKgE+UixKtAETAvitmOJ1GAmpy6Tt8OugCKBeNQkNoNxKmRJ23ZpNpZG2vAQ4fSqU0VWoZekikmHYjztIAhmn0i/aI2xdo8dSmShYFyJNOlTCaoF01sTzO/kZcYw52iystcl2VWFNgNZkMvSzHSHpEaiGkNsYBEmbI5mvmKLUqeX5+nqOolyAAosF0FoJkE6mGomTc414+SOQR/P03cijQAqu0KK5NRmmLAk3cEyVJBH0uZKfHKlSlfMCgae6M0I9wrDTaoGEyQRqF/+7KZnilao2pnbVCqSOmQvlmImPUycRZjJVKekujKHEqWBGoHuD3GLXTJ5FxuI6GL0XZWYMtQSSLm8M0MwZYBkT/pY4b4mqUaoqItNW6RZeyyNIJJIBkk3uSZwIo0WbyqW72BOwkm3oMNVoINpF7gH9jY4vhEjkzdcY4Zls0+vL1HWs7AvTKdMkSxU7+9977WBH0fBVWOpSDCmNQ31Q47jyww/TAfhvinMUWnoMkEyig7RuoB2tjX8K8QjMioR1ZqQ60nYqr6VKxTKi5Kn+7a5iQxO2bcoo19jZRreEQqgaqLtr0yKrCQSSp8kQUEkgztb1Gf2ETOlahsSI0kkB4sAT694gjvNo63iquIVVp0tGkdKdQ0HpktJldp39ZxUHH68zzCLMLACzGWG2xN8UuYm4ljjHBKmWIFQCG8sHcfQ3GBpOLfE+N1cwQaza2UaQxAmB6kCW+pk4Hmpi1fczfwPLYbOJcrlXqmKaM53hRONHwr8PMxWPWVpDvquRIm6ja3rhOaWwSbMti9w2tVEKg1qxA0MJQk9r2B+kHG0pcG4blAec4rPG4k3mfL5R/DeftiHO+PUUBMtRARDK65MXmw1W6pOM3NSwkVxruVc1+HzhBV1chvNpEsF+hA1KfYg9r3xZ41nKIamKypJEmpUy5IewEqwMsREmb3NxGA2b8aZqoCDUgHcBVA3BnbewvvbFNPEFcCC5dDvTfqQ/VTb/bGbg2VyXY2dbPUPy5fLkaVJk5eir1IjYmoZpXmWgxNsM4Z4t4c8RTZKwgCpmGNRtohWYsAZt2HtjH06lJm1UmbK1fqxpn73dPvqH0xDxJKikDNUtWqdNRY6v8rrKv8AS/2xm4FKZ6fW6yHA1k7GoZAG3SNln1w+rxTSLKisBElWJM+pEsT+vuRjyzhXFq2XM5aprXvTYTt7f/ycbDhn4iZerCV6fIY2J3Q/X0+8YyakaKSZfz2brVNWmoUUmS5Uq30Ett7xjI5rhT8z4pZy/eTO/fpv+uPRauUDJqRtQiQwuPr/ABR9sPy+XC3ZifsB9wIJ/XGdXsbjYAyvhh9C6GqlYtLOv1sKTQJmLm2FjQDhNL/pg+5aZ+5JJxzF0g4ni+dzU1enTEjyiBAMgtpt7yOw7YIVcyjnUkKD8oJKj6Ekk/UnF7K5enTReY6qgbSaZElRMuxgCQZgAwbA7TgVlxTRiUFSop2Oj2FpJgEbEaiNj7YnqQxgxcSyuTZSalKFIvqXpad4J7g7TuPUYm4nx5Virqb4i6TTE+vcD5fNc7+/amlVwp5YFMd2Lam/r74p8ltJEtPqTf677H1ntGFH5ZN1oVHOVVrzFIqw2MBdB7EXt9sUqGcKsUkj+rYK5eiKVWHpGpzF0hNEMR3gdQAtY73x3jPhCuiM/Iamo6l5jqDpN4hiGJA7RP3tjaNCaZWy1aohJTVfTLeUHuQb+vfe2J8hxU0qquzgwQSqkmYuOoQAR+xGOcO4WGphqkFKllcGQrejD5ZwPrUNDFTBIJFri1rY0j01J7Fo13HfGxzekLRAK3VyxLiO4IgzvgP/AMN1iygIzBoIYgjc9weoQZ3xNw7htRVLrTZyJV18tjaJYENMEELe43xrPDfAxSKuKKLUIDlHqmyaosxBAMm0kTB3jGtqH0mlOWzlbwzTo0KQKoz1DpVCgJYxZmbzb9lKi8ehwky9TQKVMoqK8EKzqJbzCQ20KWmYAB9RJLiaZjmtU5FR9QK0+XoYKCfRWmWFrxHabHA6nnhQRQ5amWMrrouFVTcybhiSEB7aUAuLYztmlIdl/D9BK5NNEBRpTU79WgjUSGMBR3BmNj3hv9ipmY5gdguowKlgqgSV6Y7xtO/piL8ypRxSenUqvudaGFFwo1GeozNoJHvOCLuaawoIOnqDKTbdVnoINgTYdTxa4w7YUgTwjNpQT4K8okhtTh+as28wosNJ79r/AGxzh/hajXqEszrdmZtYa4uQyvRQyTaPe+4k1Uo1VciMu0XnrjabFqgUmQRAJN4PfC4hm2GXYkhTTKtpoIrzBaYaTJAMhZkEdhJwvUYKCYN40VrUuWqtToKTUCrTU6N5lixI7k6SAfe2FV8C06dBqhq1EamquWK7FoKroF9QBXyk3bvGCbI/LNNKDOpcOSJXWAIUMATMC0K2xO/cvm8pUqCiaoK0w75qswm2i9NDI1Hr6ttlHsMUpNYFKCB/ifh2WFOmGoc7NlVDuQ8sQIZiEYXnuRJm/fGSTwHWrEFCiBjEHV9domBjacL43Q4hV+Bm6vQL0lpqGNzJOpbj1ja2C+azuXoUyzLq2UAgFmYmAJgXP0gYzuUWCgpGEq/hBmAmoZjLfQl1/SUvjS8G8E5UU100qbuNOokipNr72uew7YK10yrWqKmoIaxEyQg3JtAg9pwuHZ3KoqMqmma0BVAhiGmWMGwhb39PXFSm2VHp0C8rwqhTzLLTocrYkoqi38MtIE+0Y54hBGXrClzmctpioRNoXpg6dO4tvfB7MtSpio7V/wC7A1ENcah0rueo2gReRbAbxCy5fL1GCghkACtBB1EsPMI+VjtvJMnE35E1gxPCPBlUtqzNKqEGnpUdTzNgQbREybfqMDc14czAchMvmCskLNMzE2mBE49Q8PcRp1suvNmmrEgmQe5i+0QkyQMNGTycVCpBqhTpeINhsCRub32E4r1O5nwRhW8FlMsatXnBysqqUnaGBI0v0wJtfVteDgDluDVqjaRSq7wfhuYvuYUn9sexihVq5Ony2bmx0HmRN7lo2tIi4Bx3J8HKZf46HmqX6UqtDBlHzaxa32vHu11GDgeTcc8N/l1WWJqSQyaDA9CGiD2BG8zvijk+J1aQIE6G8ysJU/VSCp+4tj1Z+MulGr8IoaQRoqMal3YKveDMG52vMzIHeLMmWyJcXMVHe0kAg3nsur0MXw+XJWLjk89NHL1tj+WqfdqR/m9P7ax7DEGey1ajH5hBUpmyuDqU/wCSop/afqMUZxc4fxipRJ5bQDZlsVYejKQVb7jDcCbJeF556V8pXamf+lUNj9D5Z9yFPvjU8L/ErQwTPUYM+ZRH3jf9NWM6aGVzG4/K1T8ygtSJ9181P6rI/wAOIc/w7NZNBzqYeg2zEa6TfRvlP/i3tjFxNFJo9eoccybKClalpO3lH+uFjws5jLndKoPoHWPtKE/qcLC4Fc0aChkVW4QT6xf9TJ/fFnNVdQ0sYA2+Y/tOBKEkyZOJWYD/AN48+29mTmRtSvqR3VjvIBX7A7Yu8PrPTqCoGLuuzPf9tsU/zCj+v6nEtOo7bAj3Nv5/7YvlKiU2Gc/+IWba2sUgRHwwEke5HV+/vjM8Sq1G6wzH+KTJB9Z3IPrizmKyjz1F+i3P7/7YrvxpFEIkyIJY7/bYb7CMdHSU27qwb8kGVzVRKNXllmNSVqKI2PzRFzPft9ziplcwDZhM/qLbjDsuzA6lED9vpffHMzkEDypCaht2B9vY46pPixWaPwvwJTU51VdVGmRYEdbfIgkGZMfQSe2NJ4gzD1HXJIyivXYPmHOkLTjYKwPSoUC28Ad2OMT4f8Q1Ms5KG6zCtcKSukkDaYPpg9kKaU6Jd5q1aiM7zqEy4RVV5F5DMSQRA72BV3s0jo0Hh7w1QapVrIGGWpWU3moViSIGq+8AzLICDOL1fMZrMpXr069XUjEIgCooll003SpYMCR8xJ2uRgJS8YJTKUkhaaVCQQxYsvLhCwLQGDkMSP4Rv3nq12cN56xFOlLuzAM9OpKkLojUWbUQ8gwbkA4nkjRVWCblVqlWijtkswz6iwqUSpQ02AdWKDcMY9zgzwbhOUz9arpWsKiH4tVWekuuT5VLEyTNmNgPtgNwviDL+ZFQrTFBXcLSABJMtUgsp0gtpsFG/bbBPOcR5PCqLUlNGpmWLtoZibkyWYksxIAE+5wuVK0LA6p4MJtRzmZpMrEhmIVo2OmBqYH01CZGNBX4Kq6U1OrlZRVME6jALuOpR5jCEWBE7YC+HaYXKl6lSo7MCajMxUqq3szAkWhj6wNsB08bGsyViw0sBDMpZlCliotAkC5MLJJtthq2rKs03E6NTIAOwyzl2I6Q6s03PUWJsPfvhlCjT4jWOar06tJssoAajUMHUfLp03sJN/t3xmOJeImzL6qlc6QNo0ggTHTe5J3/ANsSZDjpCaKVSnlidOt+ksVDGVB0sAeqJIItti6ZMmmsl7iXgkDNJnadQZM6GDgJqZmaQIVgAZRr99hYzgxU8MVavJIbmNSdTVkQS2lZnqiYZyANiyjYRjOcJo/kCXNHMVEc/CrPVoKgBsGBZhME2lR7g4lznj7MSq5YpSW4acxlnYm8sxZwZPv3wP8AIJ1o0PHPDmYqDM6UOqstOkkjy01JLgkd2ltpFxJGGUOEOc5TYodFFAsdRIkG8RAui2B2JPa9FvxNzBoNNBqjBb8oITcxJNOs5B32HodsDm8VVQzPSy9fLM1mUU3qg6RuYMSB3A9d9sQ3WkXGbRc4hwmq8rEtUzYq1AD5UUQk23stvY++JPGDrWVkTqcm1MxICgASu4JD1CBv97Yt5Pj5FWirVK1QuwDD8rUp6Zky5dQsWJmZsYxWq+KqdKsQ2gVEs2umT6FoYLMdXqYI+2JeUNtNUT5LhDUsi1IUtNQ02gtAhihb3iGcgQJtiH8NckUFXm6gr2h1InsfNf6i1/W2JP8AjnKaJTNUQYIAaow3j5uXuALWtJ9cDOGeKMrlwVQZYs3ndKypNrntPrNrziapiwa7M8FU02aGXTqUBXiZM77mSf3xWJqflGLcyVNyRLBVj0BmQPvOIuBcdXMKUarTCsNJ+Mur6ne5BjUPTF/J16VICnTralEkjmliCD/E3Vf0uPpisbCzK8QrlqOaqBhFRaCXMRDwZi8DzXjuTYEFnE25nCpUzaoDBPYsDPrf9+53xoaz1SWC1KNVXhhTqIpYaYBAG7XvPvgD4gzfMyKspAVnChFAEEq8zpWNjtbbApUqBpbPIZw3Vjk2w0nHUcxYFTBLhviStRI0VG0i2gnUhHcFTYg+kYC6sd14lqxo1zcY4a/U/D4Y78usyrPsoIAHthYyOo4WFQ+RbXMsdlj6/wC2JVondjbvFsPqVdO5A9u/2G5xIJNgCfqI/YwT+mPKvwQR8UY0NPKVdLAdW5mLg/f9sB6/EHfzMT/XpjUV3NTLVFqLakmpSBaNUR7EE+8jGMnHpfxuLjrI54JkubmMHqHAksSS0/b+v1xnNWDfBuJHyE/5SfX0PscX11Lj7WREkyuRdnFJl3cqsdxBI22H+2CD+FleC0UQp1F2BMQCYIJBMsIj/bGk4Xxzh+VUmlQrNV+bmsDpO5AN7TOyiYwM4txZc0xKUS5YhiBJAIEAmdjGOPlWWbcUZfOFaT6nYVAoH93IBnYyw99tx/KOhnCygEmDff8AqMadfCteqVFbl0gQWCuRcCJIUm4EjYzfGZ4vwr8q3SxqUm8ji0EGCCIjf0PpjSPuVEtNF7hBVGV30kq0RpLM0gkEH5YtucaihxCvULfD+E4lgxFMEIQWI1bFbN7T7xjPeEPEVOhWBdUKE9TFAzCxiJBtJBiJ9CMaCqJpTymqUxTqkV6rGAC6Fo1SASWmAfpfCcOW+xcco4uRy8VZr1GTlhi1OmSVV1mGJIUHTuBI/WMbbL5tGy2UNGOUEKDmLqfoJBMjpUxf9BjK8MznLqxWK1hCZeolNJuaRZ21sdJCFgJU+gG84M+HaWXqZetkAawOXYl9YEtEK0KNhZWi/mnA4qKwWlQT4P4kp5pdNOkQKYKw0dUi5gd7d53GM5V4lTr1QlDJZdV7vVpoBME3IsoEXm8nAzgGeGWzegMGXUV1Aj7N/rgr4p4QtKtzUFnlgoFgR5lB9t/pGJU3VjTtBjL+H8tVQOMoCASCaarDECDpNpE7fQ4oJ4RWAzAUzB1UoVgevZdR1T1ICVtPbDfC/ByaBQ5upSQdaljJAIEr6WOqbbnBjhpCagM0apEve5XYKoOrbUwaL+S+NE/DKdMqcYyNQMFpHLkRoUVTqUKFUBkEwxVercSzfYi83wmo5aadI2BEVVZi7+WBqVYhYuQWBnZYxODqy1Ss8xVqNDACQq9CmTBvE9z1+k4oPQp0cvTqUh8QlyDExbSoZTCgtUJ/SBucaX2JCNDhTGlXerly1YJZUcQTUYKqa7AkAy3rAIPbAytwSSoqZU+X4jKoAB8sU4UEyxB2kQ1jtiTi9IUKtDL03aQRUdmM3QaQSJhhKseoGIAnEQ1GjVr62nnEjUTsiM7aoMnSWXTBEScNasd9gz4P4RputJ6RhgAy7hwE6mG7AmdJuv0M4C8TzWo1agbOQrvy5ZxqlpgQ0lRqp3JWVb0GCHAuLVqHDauZNR9bWBsxGlbRqBG7qBY/fFHhnGc1UqUQa7DmBnN57s+tltqAk9IgHa2B7Jsfl3DVggzGYULDEEuUVjI5d3PUWBADXgbzYv4pRy9OpXpLWT4BdgQq01U7mmTyShcBbgSem8EHE3AeMVmZlDqqUVpuZFzqLsVZgLqQske++GV+PvVoK4FJnrk1Z0ABVMdIUltJJOq7HzNc4AsGLQoty7oatUAhXpUYJF5YGhIAO4JBNhvY2czwKlSc0nGV1MhraUpqWHSGIIc61E2EBQZkACYg4zxdsvW5TUsuzMTTMK1oVRYmNSyJ0sN/YDF3N+JKdSrmQcpR1AoH6jpJVirF6hCkkHSosRIIBO+AMAv8grUeatNAQCVejqpEGVVgwRjIXfYTDYP5XgwbhSiW0vVZ2CtDFgNE6wWgQBIM6vUd7i5OgMszNS0hKFJvh1SuqdB8uwAkAMS0AGd71uC5xm4YyU1gLVJC6mYmbwSb297H2i+cn4NUlx/fk8kOGk4fXWGYehI/fERON7ORnZwpw0nDZwgJNWFhmoYWCwNFSpqPScOaqqiZ/bFZEqG4UL/mP9fyx0ZMm06yewsP6vjyfuOi9w+oWp1wRINJjdhIuACBM72++MWcHeN8RCpyKYUf9Qr3I+WSSTGB3C8jzGJIcooLOUEkAd4JA/fHpfx4OEbZMs4KYwd8IcB/NZhEJKpPU0Ex+l7+vYXxcpHK1lWmwqs4hUNNFpwJvqBLBgLmSQcbrw9wqjk6XMlrjpkAMRNyLgSRtJG2Ln1MUi4dK2VOK8Dy+RcV6oOYWICBBy1PylySSRvsptsdsKlxAwCWSgWy7FadJdQZjDSAQ0ACACpAPY+knCKYFJ6D6iylitKofNRZpKobS9NiQV9NLCLQCzynJstJAw5gASvqllGpToWAAoEbGYJBFoxjSRrosVs0IBSlpRMuFnMMT0sE0xJIDNJ7x0iww2nkgaTU6+p+XSXmIFkLqchQGUkCFg9rSdxiYV0zVT4FNn51UsxkxFJbKY6BKiQNMgiRhlWlUNRGr1EoEo9VxBJhelNMHqnTIHe9+2K+QowvFeGHKVisyvykX3EwSLWnsTgvwfipg03BemRYFrKSR1ReY9Pf3ONNUyFE0lpaalRaylyHGjQAAwbUxYw0/L6ffGBr5F8tVCNMGCjLeR/X9Rh7+5k1R6HmMvUprUrc9QjLIWiNRWozRqCNpfUBMMLTN7nFts8uWqvmxQru+XJpOzvoDxPW66ddg0Efwi+18pwPjTUdVKsJ1MNRqA9PoYPfa+4/fG4yHhanUqUKVfOCqxL1qarEMt10giNpgiTEGxwtmiyDfE3ARmKdPO5FZQjrCzKsIkECdJX23EG+DfhB3zVB6OYUsoHS5BE2OxIA1L+4P6VOGceo8PoO+XyuY5TO4qF3EpoYhSU+Re1wCNiYxpU8TLUo82jDo2m8wyGRKsIN4+0evfPjTsSwzGcS8N1aVQwCyiBKnVY2kgXA9ZHrfF7hnDmp5Z30VS1UkdC6mhbdI9QWJ+wxo6bfmH0VkEpcNcMAY9RN7SR6YG8bzlahKBCEO5Ekhb6tAmGaB5W7E6biyjFKVlUADUZaS0WaqyU40czKmVWIWSqaT6TN/wBIdxPMqTSFKoE5RRdL0qtijSenTcGqZPewxZ4VxtKpKKKtGjTBJKqG9LCzMQD0oItibJtUHLrLWc0ANT8wpqCqdT6jCuYCsIvP0jGqkthTrAOzpX807vXoFgoQrzIhgq65DR88zpm3vh+aFM5MUkegHKFWZWBgsxMswOr+7A7bsNsR5TjNZkptUcnW5WnCLJKssKD5QNLAWW0g98R8YzTU6/LbkVagdlANGCVHT3kaYAgkTvBiBivCFfcucX4e54dQo04LOFkB1IA1liZ1QekJsZNsN4dleWXarTKpSoQRUMSxspAkfxDuLgRg34xrUgKVM0MuxUimC4BIhIHLVdrrBMQARfGby1BRTqgUKXypUXWw0ox1HUAkTrpsukTBHceYtsKoJ06Iy9A1FXVUrrJSFuWptpWAACFVyzepgCJwD4Uj1spQOqHoVRl99O2koemJGkix7mcEJ1UmRKDgUkZkCvMqdBYSKkEaYN48vvinlKVFGPLXMgO3UqtcMoBXSrNc6QYMCYxGb+AzeShx9A+eTRJHOrHuenWqgybn0k39+wjyzqWz3lh6jxI0jprMZsbGAP1jBrIur1aOqvmJdlhTy9c6oMtyyBM3uJ3gxaPOZpBJWsWTW3VVywUhlMELo0mQZFvf1xpfYVGiyzaclmumrH5eiRUYgLpIQhV6gLDpmZtc98CfC+V1ZZWIvTrhgCYBJUqJEAES20i+2NHlqOvLVVNQdeWRQVsLqvWygghRpkDV5Se+AnhJCvD80UedBBDKIuApgb7xv74ys3X0/wC1/wAZ5dxNYrVB6O3/AOZGKz0wN2X7Sf8ASP3xNxmefVnfW385xSONVo5WsjtWFOGasIvhiHxhYhNXCwwNghH1998VuN8RFBdC/wB6w8w+VT2HeT39sQcR4hyvr6eg7e4n6/8AznKlZqjSZLH+oGOP+P0W/dIG6Q6lSLmBf+tzjScqpltLLTV1G1VeZpJiTvAm/cDt2g4XCfD1XQ60y61pujLCkA7Swuwb7Y0nAMjxB3CVWqU6aEwAFUSd/JAI77+nrOOqc/BUINfcseEuFh5q1KNJABeBBjssk7m0k9t9zgtmqjZqsKIQoEOt6jal0AAEkdWnTEQRuw9DiTjue5VNaVNi7klSoBZz03M3hpIj6donFrIcPVMsqKSHeXqlCFWbwmszZJPlUgkegvgsuzpriuJFxzJmo718q6tpdai1FIJpuIUBlJFn6gbwRPeMVMxk0zVBzWCousBqfUOS8bSYOlwdSkAAgxvGLjDkyBy6CwQGUxqBBEMCGaook2uptsYihlgzNrVh5WRiGU86mjLGumwnpLQRYgNYgEQWtCSvBmXz1Sk9alVmkq03TQhKgq19Wu5MgteDuD64K5ZK5P8Ay1BUJyqLLAl4J2IJgknSxERt6zjSZjh+Vq0qVY0DVqhC1JSxUNBgwy9tU2JPmHYzjMVfFleuVK0A1KmpFXLU5V10jzCI1IAB7i/1w4vPFkNVsIZfwKDqNbMKWWl1KGgiNLOxAJJgahuDtEb4r8Z45QqK1NaWs6dIYjpUgdLAt6QDHV39sXeFcY/+oZ1CllY9YY1PSGuAB6Az64s+IPCrUhUbLLTNNgGggaqZJ2Bayo0kg/KZA3WDqRr6WPi+N1R5Bna1RajmoQSYJIMA+ljGNR4U43yuooCNlqRBX5iN+oFgN9iLd5sHwU+by1NjqeuV6NKiRuQjC1tIJ9QP3yOYrPlxymABQkGGnV627C2G7f3MMo9ap8Qau6uy8ssFDVK7Npems3aAQjbwwsYIa5BxTp5AZdxm+HnmIQ3My7Hlo+86J2gwdDAX2I2xiOE1KlcCkajikJY6ZOkDqJ0AjVAG0j7b49A8LZCnUVXzCPmBcBHYkAKdIOkQpNt2B+vfDWUUnyJOEeJvz6hqINOpSBmmR0b3IcCTAjoOm0xOB/EPGGaylUKyIwHnpsI+6stx9R+hwV8YHKNlhTd2pNrOkUYKgjZXCDQTfygEi5gAnGVPGXynwc0lPOZceVhIZB/haNagfcbjpxm13Q3aNRlxlc6n/KstOpPVTmNRj0kBj7iD6jFSrkFpa0KO7sjIRDIsMIYhvM1j20/UiRihlvDmUzY18PzHxTcUqsK/0B8rR6g4JZLi+Yyg05kVFI/6gLKfcNZgPoWFtjjNpbf5BPyUeCZtqFVGqrTK0tXLV3gyYJNgBcgbzsImAMTZXh/NzlKu/QTUll3TzS2lxYAqJvtf2xYzFfK5kCwy1QkXIlGnbywBJ7lV++HZTw9mKFZGghdQ60aVIG//AKgjD5zX0ml9gbxxubxZQTZFXURIgtLNfaeoHFxpGTrMJirWET3CqSWljBBlbjVc9u1LjFfm136BReSNcA6gGtrJNjp6RfTG+kTh3EuNVaVNMszg003ApaHDEEG4YqWWQQfWxmMX6sdAjlKgKfCstIXVUq0S1wC2uuzkFie6qRJJt7YI0axfMh1XSAtTTpcWKrpXyzBBsB64zVF5oU0VGrUaNVKjzUAKABqaLeIl3AgTt2xpOCUDWq1WPKVEovCkiSGplBMk3I3Mi4N4IxakmCMnw+ux4lQBbVGgmSYku0k9xv8AXHeD8SZqdarUJYmqpLDpGonfRYGxa0WxFwXKFeJLKEBeXYCbbi0mZUTvjnhin8BydOoldM6ryFmI6v6j0xr2/fJHc9YakVyWZLOGpHLpoS6imBRvDMNBmAemRIvjMeA2jJZlgwBTqm/amrW/8dgCL3nvp6mYf8nXQU2VUyy/EZmUH4G6ElhbuVAjvOM5+FmY0rVn1WWBED4LGDq9dM9Nhp9MZI2/x/H9nlPHKemu4/y/uinFCcGfGVIrnKoNjNxMwQIN+9xvgKTi46RzPZxjiNjhzYbGKJEMLHJwsVYDa9csZOD3h7geoq9RWdWsAhAjsCTMiDfbtjNzibK0WdgijUxIAAEkk2EYp6wSt5NwfCOZDwmZDKfNFUgqsx1KTffZZmREzjT53LflKVNjUSkoADSpLaibQ4Mgi3tMnvAGZPhGayPLTL0A7aRUquYaWPlUDWphRP6z6YsVOP5t6cVOHpVXv8JysmI7sCe8n1nfGDVnTHGUFKGZpuozFMsd7RTbWC2qSA5YEDawEzY2OJP7UrVtfKUpHkaNRYm12+URuVAj74a3C8vl1GYqoaTV1AWmFYKo0yCyoNQNtpGx9bCqvEkYMKWZoJqIbT8QLafldSBNpAJXpPqcZNOTxo1lEu/2SobVXqkkkdKnUfuxOlfvMfvi5lMuGK8rL8tS6/FYAmC0agzwLxsvY+8Yh4fnKamr15SqSAqsXC3BgEqzQsAkCRJ7kyTh/EciMw5aoDW1EllTNDSYAA0JBAJA2MWO83w1BRyiFjRWr6stVFFnRaDNqXUQESqxgVLIStFr9IMarkrMCLjvA6i1kzWVYLWWDUCtAvfVqJi43M3BU9zBbiWRXQz8iqXdApQU9ahQhUU7RN9z2BPqMVMpxpaS06NYMCGFKlUqLAenB0pW/gdD06iDIYHucU1YmlocPEdJBW/LUU/MBOY/JUFS5aNLOY0kmGJHveRijxHM1nFXmVlpBuUAidTtcGpFT66AYA8kWjq5U8IVKWYf8sU/L1LurMU0wT07Exc3jaJuMdy3D8ktq2bWqVsVR+Wm5kFpNRvtHYYltoatiocTFOrXGXFZqlbySWqOCPKWpjpYrJhj2wL8U+G2zlSNFHLVKaglSwLkMxjWqA6Lyby0djgpTgowWvRp0xWV1pUYGpViOpYqTIB6phpIJnB2nxhM3Tgn8vmA6jmFR1qOoqSRYHY3WTBG5GHH29yWlVHilDMcttOkqySGubwd4Ox3xrOEeKKtJEpI8IH1x2a0aWn0kkERB9bYs+K/Cj5mn+ZSm6VZIYMukQDAE7E+hm/0g4wuVzcHSwiO0bHbBJXoxTcXZuOK8UVqmtUNR7kcwBgbWsbAibGQY1fTGf4pQzIY1iXa1wxll9QVAiP5DfF3hObD6abHuCrSR6Wtt6bYM5qppcMzG83mQd9yZ9D7/wCvI5yjgJZyDPBubRXZqZRKrKArnZCd27gNBO43A7E49Ly3ibkaaVeKiaC712BdbTpAmdTFUkwfQCSZx47X4cWd6uW8tpGwv6HvfGj4B41qUKapXVamXPmRyDcG176eoSGFwQD643jNfuyoyxTPS8rlcpW0VKIFKpUXWqqeoDVp1RsIII+oaNjgPxDg2epOTQqlqXZVIEncEqbN67Xj6Ytf2PlM4C2WqPTesqq0k+UwGUMh6gw1AwxEuxjtinmcpmaJHLq0qogU8uLMqxpDVdIuSut5IHlC3gxinGL0aoh4b4hzKMy18vqM7soBEz2jb0FhGJ+MNkaw01KbU3gHUFI0kRBIsY27RsPbHKnjRqbOMzRPwVUEx1u8A6Qswo60gkDue2DGT8RZfNOaYTU5phmXcAG6yRIJ79rbxIGJcJFUq2AF8GhKdbS6ua6LSUGFGnWrlogSRpUC/cm0QalHwpVph0FEOxnUxDAETNiGGok3MmbbW1Y2eZpquWOsCoY6WM9lkkaFb5Q2wkxjM5/w/nBNWlTqIYBXQ4efr1E+nYfQDESXHVipIG8NoMCvNbTTyzCIgtOrVy0G5ZoO56QCdrEbQovrK0aaIjMTo0sw8xKrvZVBIkAWxNmOO8Qon4snYxVQH32It2nvg/R8U1cyOW9CiS0TAMm/+E6onvOIU87JTtizXjSs9WolRlWk9M0y1Ikhf8QBtN9x6D3GJ/AvDsu616amrUlkJY/DGkBkIWLkaajyLTCjA5uN5dNXOygJn5aj+1hJtvcfTBvwbmspUrM1FWV9JGlohVbcAgX273xtGbb2ht9jynxtSC5t1knTKyRE6XZZ/wDtxnoxtvE+RXM1+brVS9yAQQCWLGI7STB3iMBBwRdUGr39MaLqRWDJrIDAxx8Wc/lDScq3bY+omxHsYxTZsaknMdxGThYBEWCHBeMvlqgqUwusbFl1R9j3jA7HcaPJOj1Pwr4u4jnahSnTpvAljpaB6SQ0CYIFu2D3ivjmYyaUmehRdYAqEPPWZMERK2AifTHmfhnxo2TDAUqVQNvrWf39PbDPEnjfMZ0KtRgETyoohR9sZOPhGqnS2a5fxeU+bLH7VPTb5O2NUnHwuXq1qmTrCCoNtQhpLHcCbC5AuRjxnw/xNaFdKjqWCsGgGDYyCD7EA42XHPxU5ilaXNI+UVGBCkkme5aDECwECZiCOPZDjPywz/x7wtvPRg95op/O59MWcjmuEZllVUpqC1yU0djMwLz7H7jHjeuTJx6x4e8WZTKZSmKFSiKkkvrptqv38zAtYL5dMX9ZGqCM2y0afCWYlay0ztAqOsGZBu42jb3OLmX4ZlS+qln2XYgLmAYgy3c2Nrfzx5L4l4qleuz0xpUx2CzAALQLCTJgevffB/8ADrhFKrUZ6oNTSIFMMFMnuZ+WO87iDvgp1bY1Nt0j2fIcGoIlSnmKrZjmXiodUAgEL6nsRO04Bp+HuV0lG0VFPfl6CtzsQxMAQCBBMbiTOI/Euhk6QT8vCVbAqrEmIMlrwDOkCAJg77nF8JzmYeoqUqtUFjHSzfcwLmBeB6YlK7YPqU6o9hy/4VUPyzc0U3qDyGmWS5gDUTI02k7neJO9F/woHIMhlqrJC06tmPYHUkC/zgbbxgj/AMN10yxRc/XWooDXBCgxuTVVWK7wRNuw7eWr+I+fQkfmCwO8qpB/VcG2Dkls3Oa/DJqeXNVa1RKifIHpsGGq0NzAqQsTqb6e4fjn4TVzSOYpl6lVo1UXEPJ+ZYsRa+qO/fAThv4o5yiCFKEHcEE7dvNtgrlvxezJaXCSTvHeNM7TYEgXtOHXHKRNxZk6GXdQQJWpTklHGnY7Qe/+2DL8YFWmoqIC6DpOojt6DeP3wU8ZcZzOYpLVRxUpR8QctSwMebVp1R97RecYrKZgqJiQP1H1/wB8ZSipq0S8YNXwrhWazjaqFNgoHzyifa1zsTHtgllfwZzdQnnZihSUfw6n2IGygDcjvucFeDfiYgpUqdZAxpoOtgWO47Lf5VP/AGjffBgfiZkyILiBDLp1LdY0iG2uovPYWwQ4rRaiiPw1+E1bJVVenmlqggPohkVoNiRJB7X9/fGgznCaywadGmx7gVQvbtC2k9p7YA0vxJoSjLUrKyoU6alJrEzB1b+UXt6Yu5fxnTdHVczWQVS3SaYJUsIlWAmB2Go7Yb4t7LjaHZThGYRw5yx0kkuBDiSSZAhZvBO87/S5n0oqajUaJp1DF26BLLFuwEUwD9rScF6Odq1QhSpScq38BCuuhlAjWSeppmflFsS5zMVVLEsiKQm8wrByGAH8LhlWdUggRhcfkrk2ZbN8G153KaXINCmjBLkAhwWJO2pksJAPvjgyHEU/OEPrq1pNOWgJL6RoGpYC0uoCB1Dvg+M+ztWlKNVNANAl1PWNYIaRIlgBadmuMS57OqFRlylSZIIhbHQSGHLY2L6V+5PbDqQWgI/Hs8i5Sm1A1BtmXI1yA+gAAWBazk+g23xBR8SUlq5svlEp08rq0OqgO3KYK1l26isCRYz9C3/ECis4qUczTQadFQLUYGS06ljogBTMfMfS9HMeNaH5erUbmo6hw9KojTCtp1BuUVMgAx7idsOn3QWgYtDK53LCutAoZZnVa0FDBZplCpJ7/Xti94X4Jl6dQPSqFnuCNSki8HUFAtPePTFrLZDL5ilGXzCOB1sKLLAOg/3gAFrAFSINvta4VwZctTpzRRWJA5iAhTqMwFgKoB2gCyj1wlBXdEvseT8W4pSohFqUNjUWUJE6WBBILWOl1H/bPfAj+28qWnRXAmQOk/8A74IfiXVDVLCBTq1aff2Pf6HGI1YFCLWSW6DHiLiNOs6tSDABYIYAX1s1oY2hhgMcIthhONUqIeRE45jmFihDMLHBjuLMzuOTjmFgA7OFjmFOADuFOOYWADpOHLUI2OG4WABxfD6FdkYMpIIuCMQzhYQBrOeL81VTlvXcqbETE/WIn74Dk4bhYVJaG3Z0YNcC4atRjrO3b1wEnFrI50o29v6vieom44BV3PQMoh5TIkhSDCTcnSQBe2oiwGM1Xy7qGSsrUl0KFmJ31doHaYscHeE5la4AJiIJAG5BBBBm1sE+P5hauXhay6zUMM6FmVDfTJACSQCSLxHpB4YNK1LZso3swCVCraWEEb94/fFnNZMldQAvNh7bx7juMRuOWCaqKxOoTJJkbGQfePbvivlc2Zjt2jt9u3bG9PaIuis2GjBDM5UFOYuxO3v7YHE41jKxnpX4ZeH9aPUqVqtNXIpgUwxLAxuwVhpMwe4IvbFLxxlszwzMBaObrFHBZZeWEEWaLG/f/UHGS4X4izGWnkVnpzuFNv0NsQZ/iVWu5eq7Ox7sZ+3sPYYKdlXgPZf8SeIrAGZc3+aD/MY9UXiXGhlBUC0dQUakqgh3JG0QArRYKP548Go1irAiLeokfQjuDtGN9k/xhq0qcJlqIqadGsWkdpAEmP8AN98DXgafkmT8ZKynTUy1OV6empUQiLXg7273wV4L+MavVCNQqAOYJNVqmmZPSDf6Aewx5Pmsy1R2djLOSxPuTJ/c4PeBOMUMtmRUryAPKwUPB7dLKdj1AiCCN8HFByZ6hxT8UqdF11UalOZE1KRGpZ+Ui8+oPti1S/FjIOADVYadgweAfadsZ7xz47yGYyD0VY5iqY5blNGg6pLQFCg6RpJF29AMeQk4EgcqPRPxI4zQzCK1F6THmSdBEnUHJkb26RMXtjz6cMBx2cUlRDdjpxzHJx3AAscx2cLABGMcOFhYsyFOOYWFhjFhYWFgAWFOFhYBCwpwsLCAWFhYWABYWFhYAFjuFhYALuRzpUFNRCsIMGDf/Q41mXy809Sq1RDAdSwsQdSm4EjpiJ7X7Y7hY5OuqaZpFlviHEqdXJF2ooKbMdJUAEHYLtqEWEgxc2O+B3hbwy2cRVpIqsplqlrCSCSCb3AsBhYWJWLz3/ope55O8Ryf5N9LXoOYIG6n2H8vuMBePcFNBuxVgCD6g943H0wsLDTqSruOstAnHTjmFjpJHKJttjlVCpKncGDhYWAOwycKcLCwyTk4WFhYBCwsLCwDOzhTjuFgGcnCwsLAKz//2Q=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water-in-zicht.nl/images/content/006-Heerhugowaard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496298" cy="566420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04800" y="304800"/>
            <a:ext cx="8534400" cy="70788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Buurt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1000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mensen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, 1000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wensen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, 1001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ambities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Afbeelding 9" descr="Buurtlerenplaat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96" y="381000"/>
            <a:ext cx="580908" cy="619125"/>
          </a:xfrm>
          <a:prstGeom prst="rect">
            <a:avLst/>
          </a:prstGeom>
        </p:spPr>
      </p:pic>
      <p:sp>
        <p:nvSpPr>
          <p:cNvPr id="11" name="Stroomdiagram: Ponsband 10"/>
          <p:cNvSpPr/>
          <p:nvPr/>
        </p:nvSpPr>
        <p:spPr>
          <a:xfrm>
            <a:off x="457200" y="3124200"/>
            <a:ext cx="1524000" cy="609600"/>
          </a:xfrm>
          <a:prstGeom prst="flowChartPunchedTape">
            <a:avLst/>
          </a:prstGeom>
          <a:solidFill>
            <a:schemeClr val="bg1"/>
          </a:solidFill>
          <a:ln w="50800" cmpd="dbl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jongeren</a:t>
            </a:r>
            <a:r>
              <a:rPr lang="en-US" sz="2400" b="1" dirty="0" err="1" smtClean="0"/>
              <a:t>n</a:t>
            </a:r>
            <a:endParaRPr lang="en-US" sz="2400" b="1" dirty="0"/>
          </a:p>
        </p:txBody>
      </p:sp>
      <p:sp>
        <p:nvSpPr>
          <p:cNvPr id="14" name="Stroomdiagram: Ponsband 13"/>
          <p:cNvSpPr/>
          <p:nvPr/>
        </p:nvSpPr>
        <p:spPr>
          <a:xfrm>
            <a:off x="685800" y="1219200"/>
            <a:ext cx="1524000" cy="609600"/>
          </a:xfrm>
          <a:prstGeom prst="flowChartPunchedTape">
            <a:avLst/>
          </a:prstGeom>
          <a:solidFill>
            <a:schemeClr val="bg1"/>
          </a:solidFill>
          <a:ln w="50800" cmpd="dbl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ouderen</a:t>
            </a:r>
            <a:r>
              <a:rPr lang="en-US" sz="2400" b="1" dirty="0" err="1" smtClean="0"/>
              <a:t>n</a:t>
            </a:r>
            <a:endParaRPr lang="en-US" sz="2400" b="1" dirty="0"/>
          </a:p>
        </p:txBody>
      </p:sp>
      <p:sp>
        <p:nvSpPr>
          <p:cNvPr id="15" name="Stroomdiagram: Ponsband 14"/>
          <p:cNvSpPr/>
          <p:nvPr/>
        </p:nvSpPr>
        <p:spPr>
          <a:xfrm>
            <a:off x="381000" y="5334000"/>
            <a:ext cx="2133600" cy="762000"/>
          </a:xfrm>
          <a:prstGeom prst="flowChartPunchedTape">
            <a:avLst/>
          </a:prstGeom>
          <a:solidFill>
            <a:schemeClr val="bg1"/>
          </a:solidFill>
          <a:ln w="50800" cmpd="dbl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volwassenen</a:t>
            </a:r>
            <a:r>
              <a:rPr lang="en-US" sz="2400" b="1" dirty="0" err="1" smtClean="0"/>
              <a:t>n</a:t>
            </a:r>
            <a:endParaRPr lang="en-US" sz="2400" b="1" dirty="0"/>
          </a:p>
        </p:txBody>
      </p:sp>
      <p:sp>
        <p:nvSpPr>
          <p:cNvPr id="16" name="Stroomdiagram: Ponsband 15"/>
          <p:cNvSpPr/>
          <p:nvPr/>
        </p:nvSpPr>
        <p:spPr>
          <a:xfrm>
            <a:off x="5867400" y="1143000"/>
            <a:ext cx="2971800" cy="609600"/>
          </a:xfrm>
          <a:prstGeom prst="flowChartPunchedTape">
            <a:avLst/>
          </a:prstGeom>
          <a:solidFill>
            <a:schemeClr val="bg1"/>
          </a:solidFill>
          <a:ln w="50800" cmpd="dbl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Valide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gehandicapt</a:t>
            </a:r>
            <a:endParaRPr lang="en-US" sz="2400" b="1" dirty="0"/>
          </a:p>
        </p:txBody>
      </p:sp>
      <p:sp>
        <p:nvSpPr>
          <p:cNvPr id="17" name="Stroomdiagram: Ponsband 16"/>
          <p:cNvSpPr/>
          <p:nvPr/>
        </p:nvSpPr>
        <p:spPr>
          <a:xfrm>
            <a:off x="6096000" y="2971800"/>
            <a:ext cx="2514600" cy="609600"/>
          </a:xfrm>
          <a:prstGeom prst="flowChartPunchedTape">
            <a:avLst/>
          </a:prstGeom>
          <a:solidFill>
            <a:schemeClr val="bg1"/>
          </a:solidFill>
          <a:ln w="50800" cmpd="dbl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Diverse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culturen</a:t>
            </a:r>
            <a:endParaRPr lang="en-US" sz="2400" b="1" dirty="0"/>
          </a:p>
        </p:txBody>
      </p:sp>
      <p:sp>
        <p:nvSpPr>
          <p:cNvPr id="18" name="Stroomdiagram: Ponsband 17"/>
          <p:cNvSpPr/>
          <p:nvPr/>
        </p:nvSpPr>
        <p:spPr>
          <a:xfrm>
            <a:off x="6553200" y="4876800"/>
            <a:ext cx="2057400" cy="609600"/>
          </a:xfrm>
          <a:prstGeom prst="flowChartPunchedTape">
            <a:avLst/>
          </a:prstGeom>
          <a:solidFill>
            <a:schemeClr val="bg1"/>
          </a:solidFill>
          <a:ln w="50800" cmpd="dbl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Vele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hobby’s</a:t>
            </a:r>
            <a:endParaRPr lang="en-US" sz="2400" b="1" dirty="0"/>
          </a:p>
        </p:txBody>
      </p:sp>
      <p:sp>
        <p:nvSpPr>
          <p:cNvPr id="19" name="Afgeronde rechthoek 18"/>
          <p:cNvSpPr/>
          <p:nvPr/>
        </p:nvSpPr>
        <p:spPr>
          <a:xfrm>
            <a:off x="2514600" y="1371600"/>
            <a:ext cx="3429000" cy="434340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 de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buurt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Direct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de slag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Leren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met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passie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Gratis of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lage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kosten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Iedereen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iets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Ieder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iets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leren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Thuis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buurthuis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Informeel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To the point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Leren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1 op 1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Buurtmeeting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(1 op X)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302" r="12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752600" y="838200"/>
            <a:ext cx="3657600" cy="769441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Wie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is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Buurtleren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752600" y="1905000"/>
            <a:ext cx="5334000" cy="1371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2011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zelf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gestart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2012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Stichting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Buurtleren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vrijwilligers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RUUEhQVFRUWGRwYGRgYGSAcHxwgHRgdHR0dHR0dHCYfHB8jHBoaIC8hJCcqLC4sGyAxNTAqNSkrLCoBCQoKDgwOGg8PGiwlHyQsLCwsLCwsLCwsLCwsLCwsLCwsLCwsLCwsLCwsLCwsLCwsLCwsLCwsLCwpLCwsLCwsLP/AABEIALcBEwMBIgACEQEDEQH/xAAbAAABBQEBAAAAAAAAAAAAAAAFAAIDBAYBB//EAEEQAAIBAgQEBAQEAwYGAQUAAAECEQMhAAQSMQUTIkEGMlFhI0JxgQcUkaFSsfAVM2JywdEWJFOCkvHhRKKywtL/xAAZAQADAQEBAAAAAAAAAAAAAAAAAQIDBAX/xAApEQACAgIBAwMEAgMAAAAAAAAAAQIRITESA0FREyJhMnGR8ATBQoGx/9oADAMBAAIRAxEAPwDC1/EXKMXZQNGliYW4m3p6bG+57QvxiowBp0m0y0Ss/W5EHubbd9sMr1dV1eAona/rpMn7en2wuHcZqU31UocFWUqyllAddJ6RYb77jGakinJ6JHy2YqqX5URAM9PzRebxMCfXfDafAqjb1FCkwNJZptPYWMesHEmR4m4LG5BUAlr6Y9NRsdx7z2MEaLLZxHCEssFSWKLrIuZ6WLbae4BAO2LTTHFRYL4f4cpsWGZdhAjUBGkgnqYQ2pbHYhsaOjwXJqRy6aBCSwZ2VjMBQNRDNoYFjB7kRbA6vSVzNMzBJVhqkAzJ6elSAPQffFD8sylnMajZVJ6Kn84I3t7YVmvDirosZmjy2ByzhU1hmUOQFjYhjdiASLib2AOC+W49RIdlZzCkX1DVJNwEHSDqImZk32xW4bmKOrTURQdIDFyCV1RCuBAJ3IcCIt3nBzJZMKqoCgjymN1AneBcx2MbeuG2JIFniLurrymemAQzmxYRYFoJ3sDsftetW4zWgBlBVxKNqaIgWQwdp9O47YO5riCR11VpAbkkO3cGFEqDt8xI/hxneIZpawK5cRQSGGoljsQSFN4J1HsJP2xLeMA/ggzufrOF1JZRqtaJtaACL997DfFqhxCVYhTpBB1J0lbQQ0z6WaxtF5gdyPClp1DrY1GVdbAkCd+kB/MWBVpOmwtM2ejsmpFipTMOQtM3GvVUpkzPTqW19vQRiLbGoSWyM16bqvxEWEAlW62DOFAtpAbuYgQAbkjEtfP05I5rMgiC46IN9TBSCBuI9xa+IDwlgQKIVSxYaGaYBkFluNpJG5EGJ7VTlSdTHmPM2pqTfUJH0hBK3Go2jFoWgnl82tQaGgTtMAMtrgEQZva8WnCIen5fiU9hTY7C/lJBZYB9Ct7AdheUqSy01ouHkBCTBQsZAZbHSRFiYjcm2DFPJmFGYasHYmVQqiCJBEySfqCPp3xVgsjkFJVETTUSRrA3YDyySpiP4tO1h2kpV0rqeWorFAREHaAT5RoPaxvaxwL4nkKVMjmsyqDKqHLq+kiAwcwdQPmSIv8ATFjh2eeg1M5Sm/KqPbmn4Z6bqrNZIOr1n6icIM9h3DxTofFfL1qTkR8RSiHUDspkgWi4O/bES+JeWCGplWeYqNoqqLdhoCx3tsfXbA/OcTelWIqUkRix+I6LWYgGCVLDqAiZCkm0kYI18gOmuK6VuZAK1CFWoSpAhh0qwAMFgdvcYppbI4vRCnFV0/HUVBb4kzeZFwJQC0CLYlq8bp800qHxGJ6VQaAS0nZgDHVEiNvfA+pRSmRy6gpsYBUHWhJE6ZEiPuw2kiRh6+HEzJYZij+XIFqqWBMi0E6TaTYj98Lk9MVMcKeZeVZUpgi4fv5L6blXgC4uCkWGKaU6astOtmTBMgJtJtDR1CSInQR7g4NcK8KkUavPq1Ho6SI5YV5XqjUWNiBAB3JGBPh7i2S1iKZW06WYBgw0EAdOl5NMHaZ7bycrKSp5CWU8PAjopgiCVqBg4I6iJ1ECbkEgn/KtsVeIcFzZAFapTprI0jddyAQWmxMMIAs5BiLalDTZVlqaBkGmkiu7CRMaZDJYmyx69sQ5PIHLUXkV2oA6lWq4VgrGw0GCVgE77T7wrrJbS8EDcCRgwd9dSwXd3WCIAYA79ySwF4ANsUM/RqUQAUFO3zsX1dRnruEJJBh19b2u2l4h5XM5ZIRiCQGLnpEDrtAv64ny/iJukilRRoE1HBYmNyLkifQD798R6i7k3FgRKp5iiqhpq+q4I2uel16Wi4gDa0DFuKaaS7KCVvA+ZG1A6Y1LqiN40x7x3O1y2tTUZkdtTKFCAt6xftiHLZYT0rqHobfuMT6ibwJSSE2dVdQo0956rKTtB2FwAR6XNsVE4oVQ09TUybBmG40G5JkzJKi5sd/UxxDLNSgimyj17fqRb9jgZXYv5jq9jfC9Sgcmhj1adEAhFq6wLtIIJ6Ypi8EjqFwwMGbAYJ6qpTW3KQHQCalMM4KdNtMjSQR0zDFVEAWwErZRSIus7wbHttMfph1OrVpyFIdSdZCkq0wBN/8ACIAmPbGi6sWSpUS5rJamk/mKkheqnSVkPSPKdQ6RsPYYWONxLLm70Ajd1FEED6Fjqj6z9ThYvmirRDmqiNp5dIhwB8Q1J1SIggCNu24M3jFmjR0g61LA6g4J0kkbzKmCIif9DOLrKqor1QgSrOltQ+G6RJIEki3ktv370snxAVFCtUnqvTCsxgnsApuLGSRv3xk6Y6yaNuBZQKKlJJYAFkJYki1wzE9VxIItaPcJn/EtE09Oh2iygGNU7iT7SfL2FxOJ/wCzgGCmosrJVdYIN4KORNpspkfe2M9xaopqMKrFBsdCk9S2iW0iQB/LApNCk60bBsyGRKlLroaDDN5l7EMu/SbEzaBMg2kzSoAVrOo+YCoVB3mIWJuNyDgH4eeiaQU1Kq0yx1F20wSoiNOnUSR5ZEid8KiG3pKBFpIVRBJAg3c7WvhN+EaKbo6uUDsEot6xXKwN5CMzKJWB+p9r9rZoUH0mm7sAFZaZsB82kkn1tY+9sNzFRRDZioEGoLJBJ2JkSZI+3ceuCNeijqBRqVmAPTVCAR/mQSClvmvvbDTl30Qk+xaz1PLK7qVomjyjpZOh1fVYGLmRN77X7YZS4JpoyVKyihA2gagH1rB8xmwm9jOBDZXTLaBTdT1qpEPHz0gbzE9BMbxBAOCvBeLpVIAZZW7H+7BBgKfViG0kgA2Pte+JSZJSySFSWIR9JJXlyV1bqS5CxqgEAm5sb4DcUoZguAarAE9DAQr/AEaJVjGx/UDF/L5vMVGJoJQooN2MMT07zb/MPqN8I8GqO3xcxUZgbDUF1WHlglo+n3jDUWS3ZSyPFqFIqjhVZd3h9U6fQ6bz3uNomJJFuJ0azLyqPOCyagNIRDAgE6RAliDq3333x3iXBdZjNVVRQAKb6IYGBIYKBK2ktBEntJxR8LUquXzLLTX8xRqrpdkBgDdWvGkqbEHsx9jiml5Em7KXHxWeqr8sUGpkBFBhliIubsBa5m5A9BixwYU64NLMtV57MxUkwBpA+zbH6D03OyzX5epQqComqoCGIUhlBMHrBIgGRcQQdvfnDvClPN0hTFXnKuyu90gGBAuu3mC9V574TlihpU7KlXIZdG5jUqI+GHXygEDyhd4Jt+ow7hufWQlOaq6SwhdO7SFudJImPWxNzJAXPu2UqaHoKIsNTBiwuJD/AMtXbuMVsxnw8CpVJpFxIkpUAkr5admAW41BSJEYShayaes79qoPVawaaVQUPIQVZuYzXALFPMpiRY97dsBcomXpJop02zADMSjBRpmSTDw4MSQfbzeos51SjKw1tIKObEQTud2kf5WH8R3ww8UqHSRAKsWVolxJJ87S/fscaqFGMuo3sMjPhVL0qVOnSJCkoul0LEwTzJUmx3jtcyMVs5xK4DVVqhk9CbwCA6H4cgyNSEHuBgKff+v9sIYvgQ5BOhm1B1UmNB9omUP6zH0YEe+KvEsnTqH/AJijoZtqlMWPvpmD9VOKxOJaOfZAVBlTuhup+3r7iDiZdPwJMmyRr0EBpVCyoWK1aZOoBgAQ3zAW2IxynmVbuxJ31NM/f/fDAtNjKMaL+hNvoH7fRre+O5hdMCvTKncVE3I9YHS/1BH1xzyg+/7+/BVlnXsBb2wqA0mSJ9QLA/WMVsrlahHwoqrvCb/dDf8AS3ucPpZ0Hbf0/q4/ljmlGS+wm2H+HLlWtULIxG5PSPS4E/qIxzmU6WpFzD1jNlFMFv8AyAg/YffAYmdzA/rv/wCsWKHCK1QBlRtE2qORTQH2qMVH6GcOE2tDT+DSNncwVhdKjp8wvBEC15/TAvO8IRQWeuFb3XpP2Uz/ACxaPD6ygUqtWqzTAWihv7GtU0pHeQH9ZxCi1KdQ0FpJRfTqPMY16hE2IEFRP+FMaYZpVgahlnqSaaFgu7KCFH1ZrD7nDlyFiWqKAN+WNcfVyRTU/wDcfpjZZDwtXMszuZERXkoR6ctWkD7D6DFnP09dPl5iuiRA0U7g+zI1iBO2JSSeQ4APKeBmqIHporIdm/MEzePkoad+w2wsX6XgzKkSWpX/AIZUfoKkD7YWNPZ+0HEyGc8OLTpggioQTI1GLXMa9MkqQ0R39rwZxxTWkKT6BUYC1hpkSYVVutt77jfBKii5RlaotCtU0yFALKmkjSXIOliB6z99yFzNAV25jn4klgASoEk7TYX2i/rhuajgJawaz+1KeWRTqouzEaibFT3OkknfsLzcGIGAec4KgL5lSXpO4YwuoAkyYY9jLDyyDvGKmTo8upoXQT/CQrGSNg3zA2lbfvgzlcxXo1DqUgOCWQrpBG0kQq+0/wDzOTlYXZJRztCpSKMpAJOqnSRiVABIcamhiOjpEeYm8GA2T4ryXWFZ5kBhEP2U9VlIiDBMi0AicCzUcVnemGSmT1EMWVZIZfiA6vNBOC68WplSQgYt5WYayN5IJJuzEdpGNeTRNk1XwrXzEF0o0UfqDsSQIAE2MAAQR9974vZXwusItXMVag0k6KeygRJBWUgTck9rTOB3D/FdQFkZOdVZelnkkLJNwBJYXv6fvr+GZOrmoptnUokqIFNdBGgLKvMabtZRMyTcbF9ilTKnDOGnJsCKQAYAsQAlal6VFYmXpk2amxkWIvtV4hnlqstfLqKeZEq/LGpKom2tdOkErBMn33vh2Zzi5TNaDQqKV1EPWOo3sKgE+UixKtAETAvitmOJ1GAmpy6Tt8OugCKBeNQkNoNxKmRJ23ZpNpZG2vAQ4fSqU0VWoZekikmHYjztIAhmn0i/aI2xdo8dSmShYFyJNOlTCaoF01sTzO/kZcYw52iystcl2VWFNgNZkMvSzHSHpEaiGkNsYBEmbI5mvmKLUqeX5+nqOolyAAosF0FoJkE6mGomTc414+SOQR/P03cijQAqu0KK5NRmmLAk3cEyVJBH0uZKfHKlSlfMCgae6M0I9wrDTaoGEyQRqF/+7KZnilao2pnbVCqSOmQvlmImPUycRZjJVKekujKHEqWBGoHuD3GLXTJ5FxuI6GL0XZWYMtQSSLm8M0MwZYBkT/pY4b4mqUaoqItNW6RZeyyNIJJIBkk3uSZwIo0WbyqW72BOwkm3oMNVoINpF7gH9jY4vhEjkzdcY4Zls0+vL1HWs7AvTKdMkSxU7+9977WBH0fBVWOpSDCmNQ31Q47jyww/TAfhvinMUWnoMkEyig7RuoB2tjX8K8QjMioR1ZqQ60nYqr6VKxTKi5Kn+7a5iQxO2bcoo19jZRreEQqgaqLtr0yKrCQSSp8kQUEkgztb1Gf2ETOlahsSI0kkB4sAT694gjvNo63iquIVVp0tGkdKdQ0HpktJldp39ZxUHH68zzCLMLACzGWG2xN8UuYm4ljjHBKmWIFQCG8sHcfQ3GBpOLfE+N1cwQaza2UaQxAmB6kCW+pk4Hmpi1fczfwPLYbOJcrlXqmKaM53hRONHwr8PMxWPWVpDvquRIm6ja3rhOaWwSbMti9w2tVEKg1qxA0MJQk9r2B+kHG0pcG4blAec4rPG4k3mfL5R/DeftiHO+PUUBMtRARDK65MXmw1W6pOM3NSwkVxruVc1+HzhBV1chvNpEsF+hA1KfYg9r3xZ41nKIamKypJEmpUy5IewEqwMsREmb3NxGA2b8aZqoCDUgHcBVA3BnbewvvbFNPEFcCC5dDvTfqQ/VTb/bGbg2VyXY2dbPUPy5fLkaVJk5eir1IjYmoZpXmWgxNsM4Z4t4c8RTZKwgCpmGNRtohWYsAZt2HtjH06lJm1UmbK1fqxpn73dPvqH0xDxJKikDNUtWqdNRY6v8rrKv8AS/2xm4FKZ6fW6yHA1k7GoZAG3SNln1w+rxTSLKisBElWJM+pEsT+vuRjyzhXFq2XM5aprXvTYTt7f/ycbDhn4iZerCV6fIY2J3Q/X0+8YyakaKSZfz2brVNWmoUUmS5Uq30Ett7xjI5rhT8z4pZy/eTO/fpv+uPRauUDJqRtQiQwuPr/ABR9sPy+XC3ZifsB9wIJ/XGdXsbjYAyvhh9C6GqlYtLOv1sKTQJmLm2FjQDhNL/pg+5aZ+5JJxzF0g4ni+dzU1enTEjyiBAMgtpt7yOw7YIVcyjnUkKD8oJKj6Ekk/UnF7K5enTReY6qgbSaZElRMuxgCQZgAwbA7TgVlxTRiUFSop2Oj2FpJgEbEaiNj7YnqQxgxcSyuTZSalKFIvqXpad4J7g7TuPUYm4nx5Virqb4i6TTE+vcD5fNc7+/amlVwp5YFMd2Lam/r74p8ltJEtPqTf677H1ntGFH5ZN1oVHOVVrzFIqw2MBdB7EXt9sUqGcKsUkj+rYK5eiKVWHpGpzF0hNEMR3gdQAtY73x3jPhCuiM/Iamo6l5jqDpN4hiGJA7RP3tjaNCaZWy1aohJTVfTLeUHuQb+vfe2J8hxU0qquzgwQSqkmYuOoQAR+xGOcO4WGphqkFKllcGQrejD5ZwPrUNDFTBIJFri1rY0j01J7Fo13HfGxzekLRAK3VyxLiO4IgzvgP/AMN1iygIzBoIYgjc9weoQZ3xNw7htRVLrTZyJV18tjaJYENMEELe43xrPDfAxSKuKKLUIDlHqmyaosxBAMm0kTB3jGtqH0mlOWzlbwzTo0KQKoz1DpVCgJYxZmbzb9lKi8ehwky9TQKVMoqK8EKzqJbzCQ20KWmYAB9RJLiaZjmtU5FR9QK0+XoYKCfRWmWFrxHabHA6nnhQRQ5amWMrrouFVTcybhiSEB7aUAuLYztmlIdl/D9BK5NNEBRpTU79WgjUSGMBR3BmNj3hv9ipmY5gdguowKlgqgSV6Y7xtO/piL8ypRxSenUqvudaGFFwo1GeozNoJHvOCLuaawoIOnqDKTbdVnoINgTYdTxa4w7YUgTwjNpQT4K8okhtTh+as28wosNJ79r/AGxzh/hajXqEszrdmZtYa4uQyvRQyTaPe+4k1Uo1VciMu0XnrjabFqgUmQRAJN4PfC4hm2GXYkhTTKtpoIrzBaYaTJAMhZkEdhJwvUYKCYN40VrUuWqtToKTUCrTU6N5lixI7k6SAfe2FV8C06dBqhq1EamquWK7FoKroF9QBXyk3bvGCbI/LNNKDOpcOSJXWAIUMATMC0K2xO/cvm8pUqCiaoK0w75qswm2i9NDI1Hr6ttlHsMUpNYFKCB/ifh2WFOmGoc7NlVDuQ8sQIZiEYXnuRJm/fGSTwHWrEFCiBjEHV9domBjacL43Q4hV+Bm6vQL0lpqGNzJOpbj1ja2C+azuXoUyzLq2UAgFmYmAJgXP0gYzuUWCgpGEq/hBmAmoZjLfQl1/SUvjS8G8E5UU100qbuNOokipNr72uew7YK10yrWqKmoIaxEyQg3JtAg9pwuHZ3KoqMqmma0BVAhiGmWMGwhb39PXFSm2VHp0C8rwqhTzLLTocrYkoqi38MtIE+0Y54hBGXrClzmctpioRNoXpg6dO4tvfB7MtSpio7V/wC7A1ENcah0rueo2gReRbAbxCy5fL1GCghkACtBB1EsPMI+VjtvJMnE35E1gxPCPBlUtqzNKqEGnpUdTzNgQbREybfqMDc14czAchMvmCskLNMzE2mBE49Q8PcRp1suvNmmrEgmQe5i+0QkyQMNGTycVCpBqhTpeINhsCRub32E4r1O5nwRhW8FlMsatXnBysqqUnaGBI0v0wJtfVteDgDluDVqjaRSq7wfhuYvuYUn9sexihVq5Ony2bmx0HmRN7lo2tIi4Bx3J8HKZf46HmqX6UqtDBlHzaxa32vHu11GDgeTcc8N/l1WWJqSQyaDA9CGiD2BG8zvijk+J1aQIE6G8ysJU/VSCp+4tj1Z+MulGr8IoaQRoqMal3YKveDMG52vMzIHeLMmWyJcXMVHe0kAg3nsur0MXw+XJWLjk89NHL1tj+WqfdqR/m9P7ax7DEGey1ajH5hBUpmyuDqU/wCSop/afqMUZxc4fxipRJ5bQDZlsVYejKQVb7jDcCbJeF556V8pXamf+lUNj9D5Z9yFPvjU8L/ErQwTPUYM+ZRH3jf9NWM6aGVzG4/K1T8ygtSJ9181P6rI/wAOIc/w7NZNBzqYeg2zEa6TfRvlP/i3tjFxNFJo9eoccybKClalpO3lH+uFjws5jLndKoPoHWPtKE/qcLC4Fc0aChkVW4QT6xf9TJ/fFnNVdQ0sYA2+Y/tOBKEkyZOJWYD/AN48+29mTmRtSvqR3VjvIBX7A7Yu8PrPTqCoGLuuzPf9tsU/zCj+v6nEtOo7bAj3Nv5/7YvlKiU2Gc/+IWba2sUgRHwwEke5HV+/vjM8Sq1G6wzH+KTJB9Z3IPrizmKyjz1F+i3P7/7YrvxpFEIkyIJY7/bYb7CMdHSU27qwb8kGVzVRKNXllmNSVqKI2PzRFzPft9ziplcwDZhM/qLbjDsuzA6lED9vpffHMzkEDypCaht2B9vY46pPixWaPwvwJTU51VdVGmRYEdbfIgkGZMfQSe2NJ4gzD1HXJIyivXYPmHOkLTjYKwPSoUC28Ad2OMT4f8Q1Ms5KG6zCtcKSukkDaYPpg9kKaU6Jd5q1aiM7zqEy4RVV5F5DMSQRA72BV3s0jo0Hh7w1QapVrIGGWpWU3moViSIGq+8AzLICDOL1fMZrMpXr069XUjEIgCooll003SpYMCR8xJ2uRgJS8YJTKUkhaaVCQQxYsvLhCwLQGDkMSP4Rv3nq12cN56xFOlLuzAM9OpKkLojUWbUQ8gwbkA4nkjRVWCblVqlWijtkswz6iwqUSpQ02AdWKDcMY9zgzwbhOUz9arpWsKiH4tVWekuuT5VLEyTNmNgPtgNwviDL+ZFQrTFBXcLSABJMtUgsp0gtpsFG/bbBPOcR5PCqLUlNGpmWLtoZibkyWYksxIAE+5wuVK0LA6p4MJtRzmZpMrEhmIVo2OmBqYH01CZGNBX4Kq6U1OrlZRVME6jALuOpR5jCEWBE7YC+HaYXKl6lSo7MCajMxUqq3szAkWhj6wNsB08bGsyViw0sBDMpZlCliotAkC5MLJJtthq2rKs03E6NTIAOwyzl2I6Q6s03PUWJsPfvhlCjT4jWOar06tJssoAajUMHUfLp03sJN/t3xmOJeImzL6qlc6QNo0ggTHTe5J3/ANsSZDjpCaKVSnlidOt+ksVDGVB0sAeqJIItti6ZMmmsl7iXgkDNJnadQZM6GDgJqZmaQIVgAZRr99hYzgxU8MVavJIbmNSdTVkQS2lZnqiYZyANiyjYRjOcJo/kCXNHMVEc/CrPVoKgBsGBZhME2lR7g4lznj7MSq5YpSW4acxlnYm8sxZwZPv3wP8AIJ1o0PHPDmYqDM6UOqstOkkjy01JLgkd2ltpFxJGGUOEOc5TYodFFAsdRIkG8RAui2B2JPa9FvxNzBoNNBqjBb8oITcxJNOs5B32HodsDm8VVQzPSy9fLM1mUU3qg6RuYMSB3A9d9sQ3WkXGbRc4hwmq8rEtUzYq1AD5UUQk23stvY++JPGDrWVkTqcm1MxICgASu4JD1CBv97Yt5Pj5FWirVK1QuwDD8rUp6Zky5dQsWJmZsYxWq+KqdKsQ2gVEs2umT6FoYLMdXqYI+2JeUNtNUT5LhDUsi1IUtNQ02gtAhihb3iGcgQJtiH8NckUFXm6gr2h1InsfNf6i1/W2JP8AjnKaJTNUQYIAaow3j5uXuALWtJ9cDOGeKMrlwVQZYs3ndKypNrntPrNrziapiwa7M8FU02aGXTqUBXiZM77mSf3xWJqflGLcyVNyRLBVj0BmQPvOIuBcdXMKUarTCsNJ+Mur6ne5BjUPTF/J16VICnTralEkjmliCD/E3Vf0uPpisbCzK8QrlqOaqBhFRaCXMRDwZi8DzXjuTYEFnE25nCpUzaoDBPYsDPrf9+53xoaz1SWC1KNVXhhTqIpYaYBAG7XvPvgD4gzfMyKspAVnChFAEEq8zpWNjtbbApUqBpbPIZw3Vjk2w0nHUcxYFTBLhviStRI0VG0i2gnUhHcFTYg+kYC6sd14lqxo1zcY4a/U/D4Y78usyrPsoIAHthYyOo4WFQ+RbXMsdlj6/wC2JVondjbvFsPqVdO5A9u/2G5xIJNgCfqI/YwT+mPKvwQR8UY0NPKVdLAdW5mLg/f9sB6/EHfzMT/XpjUV3NTLVFqLakmpSBaNUR7EE+8jGMnHpfxuLjrI54JkubmMHqHAksSS0/b+v1xnNWDfBuJHyE/5SfX0PscX11Lj7WREkyuRdnFJl3cqsdxBI22H+2CD+FleC0UQp1F2BMQCYIJBMsIj/bGk4Xxzh+VUmlQrNV+bmsDpO5AN7TOyiYwM4txZc0xKUS5YhiBJAIEAmdjGOPlWWbcUZfOFaT6nYVAoH93IBnYyw99tx/KOhnCygEmDff8AqMadfCteqVFbl0gQWCuRcCJIUm4EjYzfGZ4vwr8q3SxqUm8ji0EGCCIjf0PpjSPuVEtNF7hBVGV30kq0RpLM0gkEH5YtucaihxCvULfD+E4lgxFMEIQWI1bFbN7T7xjPeEPEVOhWBdUKE9TFAzCxiJBtJBiJ9CMaCqJpTymqUxTqkV6rGAC6Fo1SASWmAfpfCcOW+xcco4uRy8VZr1GTlhi1OmSVV1mGJIUHTuBI/WMbbL5tGy2UNGOUEKDmLqfoJBMjpUxf9BjK8MznLqxWK1hCZeolNJuaRZ21sdJCFgJU+gG84M+HaWXqZetkAawOXYl9YEtEK0KNhZWi/mnA4qKwWlQT4P4kp5pdNOkQKYKw0dUi5gd7d53GM5V4lTr1QlDJZdV7vVpoBME3IsoEXm8nAzgGeGWzegMGXUV1Aj7N/rgr4p4QtKtzUFnlgoFgR5lB9t/pGJU3VjTtBjL+H8tVQOMoCASCaarDECDpNpE7fQ4oJ4RWAzAUzB1UoVgevZdR1T1ICVtPbDfC/ByaBQ5upSQdaljJAIEr6WOqbbnBjhpCagM0apEve5XYKoOrbUwaL+S+NE/DKdMqcYyNQMFpHLkRoUVTqUKFUBkEwxVercSzfYi83wmo5aadI2BEVVZi7+WBqVYhYuQWBnZYxODqy1Ss8xVqNDACQq9CmTBvE9z1+k4oPQp0cvTqUh8QlyDExbSoZTCgtUJ/SBucaX2JCNDhTGlXerly1YJZUcQTUYKqa7AkAy3rAIPbAytwSSoqZU+X4jKoAB8sU4UEyxB2kQ1jtiTi9IUKtDL03aQRUdmM3QaQSJhhKseoGIAnEQ1GjVr62nnEjUTsiM7aoMnSWXTBEScNasd9gz4P4RputJ6RhgAy7hwE6mG7AmdJuv0M4C8TzWo1agbOQrvy5ZxqlpgQ0lRqp3JWVb0GCHAuLVqHDauZNR9bWBsxGlbRqBG7qBY/fFHhnGc1UqUQa7DmBnN57s+tltqAk9IgHa2B7Jsfl3DVggzGYULDEEuUVjI5d3PUWBADXgbzYv4pRy9OpXpLWT4BdgQq01U7mmTyShcBbgSem8EHE3AeMVmZlDqqUVpuZFzqLsVZgLqQske++GV+PvVoK4FJnrk1Z0ABVMdIUltJJOq7HzNc4AsGLQoty7oatUAhXpUYJF5YGhIAO4JBNhvY2czwKlSc0nGV1MhraUpqWHSGIIc61E2EBQZkACYg4zxdsvW5TUsuzMTTMK1oVRYmNSyJ0sN/YDF3N+JKdSrmQcpR1AoH6jpJVirF6hCkkHSosRIIBO+AMAv8grUeatNAQCVejqpEGVVgwRjIXfYTDYP5XgwbhSiW0vVZ2CtDFgNE6wWgQBIM6vUd7i5OgMszNS0hKFJvh1SuqdB8uwAkAMS0AGd71uC5xm4YyU1gLVJC6mYmbwSb297H2i+cn4NUlx/fk8kOGk4fXWGYehI/fERON7ORnZwpw0nDZwgJNWFhmoYWCwNFSpqPScOaqqiZ/bFZEqG4UL/mP9fyx0ZMm06yewsP6vjyfuOi9w+oWp1wRINJjdhIuACBM72++MWcHeN8RCpyKYUf9Qr3I+WSSTGB3C8jzGJIcooLOUEkAd4JA/fHpfx4OEbZMs4KYwd8IcB/NZhEJKpPU0Ex+l7+vYXxcpHK1lWmwqs4hUNNFpwJvqBLBgLmSQcbrw9wqjk6XMlrjpkAMRNyLgSRtJG2Ln1MUi4dK2VOK8Dy+RcV6oOYWICBBy1PylySSRvsptsdsKlxAwCWSgWy7FadJdQZjDSAQ0ACACpAPY+knCKYFJ6D6iylitKofNRZpKobS9NiQV9NLCLQCzynJstJAw5gASvqllGpToWAAoEbGYJBFoxjSRrosVs0IBSlpRMuFnMMT0sE0xJIDNJ7x0iww2nkgaTU6+p+XSXmIFkLqchQGUkCFg9rSdxiYV0zVT4FNn51UsxkxFJbKY6BKiQNMgiRhlWlUNRGr1EoEo9VxBJhelNMHqnTIHe9+2K+QowvFeGHKVisyvykX3EwSLWnsTgvwfipg03BemRYFrKSR1ReY9Pf3ONNUyFE0lpaalRaylyHGjQAAwbUxYw0/L6ffGBr5F8tVCNMGCjLeR/X9Rh7+5k1R6HmMvUprUrc9QjLIWiNRWozRqCNpfUBMMLTN7nFts8uWqvmxQru+XJpOzvoDxPW66ddg0Efwi+18pwPjTUdVKsJ1MNRqA9PoYPfa+4/fG4yHhanUqUKVfOCqxL1qarEMt10giNpgiTEGxwtmiyDfE3ARmKdPO5FZQjrCzKsIkECdJX23EG+DfhB3zVB6OYUsoHS5BE2OxIA1L+4P6VOGceo8PoO+XyuY5TO4qF3EpoYhSU+Re1wCNiYxpU8TLUo82jDo2m8wyGRKsIN4+0evfPjTsSwzGcS8N1aVQwCyiBKnVY2kgXA9ZHrfF7hnDmp5Z30VS1UkdC6mhbdI9QWJ+wxo6bfmH0VkEpcNcMAY9RN7SR6YG8bzlahKBCEO5Ekhb6tAmGaB5W7E6biyjFKVlUADUZaS0WaqyU40czKmVWIWSqaT6TN/wBIdxPMqTSFKoE5RRdL0qtijSenTcGqZPewxZ4VxtKpKKKtGjTBJKqG9LCzMQD0oItibJtUHLrLWc0ANT8wpqCqdT6jCuYCsIvP0jGqkthTrAOzpX807vXoFgoQrzIhgq65DR88zpm3vh+aFM5MUkegHKFWZWBgsxMswOr+7A7bsNsR5TjNZkptUcnW5WnCLJKssKD5QNLAWW0g98R8YzTU6/LbkVagdlANGCVHT3kaYAgkTvBiBivCFfcucX4e54dQo04LOFkB1IA1liZ1QekJsZNsN4dleWXarTKpSoQRUMSxspAkfxDuLgRg34xrUgKVM0MuxUimC4BIhIHLVdrrBMQARfGby1BRTqgUKXypUXWw0ox1HUAkTrpsukTBHceYtsKoJ06Iy9A1FXVUrrJSFuWptpWAACFVyzepgCJwD4Uj1spQOqHoVRl99O2koemJGkix7mcEJ1UmRKDgUkZkCvMqdBYSKkEaYN48vvinlKVFGPLXMgO3UqtcMoBXSrNc6QYMCYxGb+AzeShx9A+eTRJHOrHuenWqgybn0k39+wjyzqWz3lh6jxI0jprMZsbGAP1jBrIur1aOqvmJdlhTy9c6oMtyyBM3uJ3gxaPOZpBJWsWTW3VVywUhlMELo0mQZFvf1xpfYVGiyzaclmumrH5eiRUYgLpIQhV6gLDpmZtc98CfC+V1ZZWIvTrhgCYBJUqJEAES20i+2NHlqOvLVVNQdeWRQVsLqvWygghRpkDV5Se+AnhJCvD80UedBBDKIuApgb7xv74ys3X0/wC1/wAZ5dxNYrVB6O3/AOZGKz0wN2X7Sf8ASP3xNxmefVnfW385xSONVo5WsjtWFOGasIvhiHxhYhNXCwwNghH1998VuN8RFBdC/wB6w8w+VT2HeT39sQcR4hyvr6eg7e4n6/8AznKlZqjSZLH+oGOP+P0W/dIG6Q6lSLmBf+tzjScqpltLLTV1G1VeZpJiTvAm/cDt2g4XCfD1XQ60y61pujLCkA7Swuwb7Y0nAMjxB3CVWqU6aEwAFUSd/JAI77+nrOOqc/BUINfcseEuFh5q1KNJABeBBjssk7m0k9t9zgtmqjZqsKIQoEOt6jal0AAEkdWnTEQRuw9DiTjue5VNaVNi7klSoBZz03M3hpIj6donFrIcPVMsqKSHeXqlCFWbwmszZJPlUgkegvgsuzpriuJFxzJmo718q6tpdai1FIJpuIUBlJFn6gbwRPeMVMxk0zVBzWCousBqfUOS8bSYOlwdSkAAgxvGLjDkyBy6CwQGUxqBBEMCGaook2uptsYihlgzNrVh5WRiGU86mjLGumwnpLQRYgNYgEQWtCSvBmXz1Sk9alVmkq03TQhKgq19Wu5MgteDuD64K5ZK5P8Ay1BUJyqLLAl4J2IJgknSxERt6zjSZjh+Vq0qVY0DVqhC1JSxUNBgwy9tU2JPmHYzjMVfFleuVK0A1KmpFXLU5V10jzCI1IAB7i/1w4vPFkNVsIZfwKDqNbMKWWl1KGgiNLOxAJJgahuDtEb4r8Z45QqK1NaWs6dIYjpUgdLAt6QDHV39sXeFcY/+oZ1CllY9YY1PSGuAB6Az64s+IPCrUhUbLLTNNgGggaqZJ2Bayo0kg/KZA3WDqRr6WPi+N1R5Bna1RajmoQSYJIMA+ljGNR4U43yuooCNlqRBX5iN+oFgN9iLd5sHwU+by1NjqeuV6NKiRuQjC1tIJ9QP3yOYrPlxymABQkGGnV627C2G7f3MMo9ap8Qau6uy8ssFDVK7Npems3aAQjbwwsYIa5BxTp5AZdxm+HnmIQ3My7Hlo+86J2gwdDAX2I2xiOE1KlcCkajikJY6ZOkDqJ0AjVAG0j7b49A8LZCnUVXzCPmBcBHYkAKdIOkQpNt2B+vfDWUUnyJOEeJvz6hqINOpSBmmR0b3IcCTAjoOm0xOB/EPGGaylUKyIwHnpsI+6stx9R+hwV8YHKNlhTd2pNrOkUYKgjZXCDQTfygEi5gAnGVPGXynwc0lPOZceVhIZB/haNagfcbjpxm13Q3aNRlxlc6n/KstOpPVTmNRj0kBj7iD6jFSrkFpa0KO7sjIRDIsMIYhvM1j20/UiRihlvDmUzY18PzHxTcUqsK/0B8rR6g4JZLi+Yyg05kVFI/6gLKfcNZgPoWFtjjNpbf5BPyUeCZtqFVGqrTK0tXLV3gyYJNgBcgbzsImAMTZXh/NzlKu/QTUll3TzS2lxYAqJvtf2xYzFfK5kCwy1QkXIlGnbywBJ7lV++HZTw9mKFZGghdQ60aVIG//AKgjD5zX0ml9gbxxubxZQTZFXURIgtLNfaeoHFxpGTrMJirWET3CqSWljBBlbjVc9u1LjFfm136BReSNcA6gGtrJNjp6RfTG+kTh3EuNVaVNMszg003ApaHDEEG4YqWWQQfWxmMX6sdAjlKgKfCstIXVUq0S1wC2uuzkFie6qRJJt7YI0axfMh1XSAtTTpcWKrpXyzBBsB64zVF5oU0VGrUaNVKjzUAKABqaLeIl3AgTt2xpOCUDWq1WPKVEovCkiSGplBMk3I3Mi4N4IxakmCMnw+ux4lQBbVGgmSYku0k9xv8AXHeD8SZqdarUJYmqpLDpGonfRYGxa0WxFwXKFeJLKEBeXYCbbi0mZUTvjnhin8BydOoldM6ryFmI6v6j0xr2/fJHc9YakVyWZLOGpHLpoS6imBRvDMNBmAemRIvjMeA2jJZlgwBTqm/amrW/8dgCL3nvp6mYf8nXQU2VUyy/EZmUH4G6ElhbuVAjvOM5+FmY0rVn1WWBED4LGDq9dM9Nhp9MZI2/x/H9nlPHKemu4/y/uinFCcGfGVIrnKoNjNxMwQIN+9xvgKTi46RzPZxjiNjhzYbGKJEMLHJwsVYDa9csZOD3h7geoq9RWdWsAhAjsCTMiDfbtjNzibK0WdgijUxIAAEkk2EYp6wSt5NwfCOZDwmZDKfNFUgqsx1KTffZZmREzjT53LflKVNjUSkoADSpLaibQ4Mgi3tMnvAGZPhGayPLTL0A7aRUquYaWPlUDWphRP6z6YsVOP5t6cVOHpVXv8JysmI7sCe8n1nfGDVnTHGUFKGZpuozFMsd7RTbWC2qSA5YEDawEzY2OJP7UrVtfKUpHkaNRYm12+URuVAj74a3C8vl1GYqoaTV1AWmFYKo0yCyoNQNtpGx9bCqvEkYMKWZoJqIbT8QLafldSBNpAJXpPqcZNOTxo1lEu/2SobVXqkkkdKnUfuxOlfvMfvi5lMuGK8rL8tS6/FYAmC0agzwLxsvY+8Yh4fnKamr15SqSAqsXC3BgEqzQsAkCRJ7kyTh/EciMw5aoDW1EllTNDSYAA0JBAJA2MWO83w1BRyiFjRWr6stVFFnRaDNqXUQESqxgVLIStFr9IMarkrMCLjvA6i1kzWVYLWWDUCtAvfVqJi43M3BU9zBbiWRXQz8iqXdApQU9ahQhUU7RN9z2BPqMVMpxpaS06NYMCGFKlUqLAenB0pW/gdD06iDIYHucU1YmlocPEdJBW/LUU/MBOY/JUFS5aNLOY0kmGJHveRijxHM1nFXmVlpBuUAidTtcGpFT66AYA8kWjq5U8IVKWYf8sU/L1LurMU0wT07Exc3jaJuMdy3D8ktq2bWqVsVR+Wm5kFpNRvtHYYltoatiocTFOrXGXFZqlbySWqOCPKWpjpYrJhj2wL8U+G2zlSNFHLVKaglSwLkMxjWqA6Lyby0djgpTgowWvRp0xWV1pUYGpViOpYqTIB6phpIJnB2nxhM3Tgn8vmA6jmFR1qOoqSRYHY3WTBG5GHH29yWlVHilDMcttOkqySGubwd4Ox3xrOEeKKtJEpI8IH1x2a0aWn0kkERB9bYs+K/Cj5mn+ZSm6VZIYMukQDAE7E+hm/0g4wuVzcHSwiO0bHbBJXoxTcXZuOK8UVqmtUNR7kcwBgbWsbAibGQY1fTGf4pQzIY1iXa1wxll9QVAiP5DfF3hObD6abHuCrSR6Wtt6bYM5qppcMzG83mQd9yZ9D7/wCvI5yjgJZyDPBubRXZqZRKrKArnZCd27gNBO43A7E49Ly3ibkaaVeKiaC712BdbTpAmdTFUkwfQCSZx47X4cWd6uW8tpGwv6HvfGj4B41qUKapXVamXPmRyDcG176eoSGFwQD643jNfuyoyxTPS8rlcpW0VKIFKpUXWqqeoDVp1RsIII+oaNjgPxDg2epOTQqlqXZVIEncEqbN67Xj6Ytf2PlM4C2WqPTesqq0k+UwGUMh6gw1AwxEuxjtinmcpmaJHLq0qogU8uLMqxpDVdIuSut5IHlC3gxinGL0aoh4b4hzKMy18vqM7soBEz2jb0FhGJ+MNkaw01KbU3gHUFI0kRBIsY27RsPbHKnjRqbOMzRPwVUEx1u8A6Qswo60gkDue2DGT8RZfNOaYTU5phmXcAG6yRIJ79rbxIGJcJFUq2AF8GhKdbS6ua6LSUGFGnWrlogSRpUC/cm0QalHwpVph0FEOxnUxDAETNiGGok3MmbbW1Y2eZpquWOsCoY6WM9lkkaFb5Q2wkxjM5/w/nBNWlTqIYBXQ4efr1E+nYfQDESXHVipIG8NoMCvNbTTyzCIgtOrVy0G5ZoO56QCdrEbQovrK0aaIjMTo0sw8xKrvZVBIkAWxNmOO8Qon4snYxVQH32It2nvg/R8U1cyOW9CiS0TAMm/+E6onvOIU87JTtizXjSs9WolRlWk9M0y1Ikhf8QBtN9x6D3GJ/AvDsu616amrUlkJY/DGkBkIWLkaajyLTCjA5uN5dNXOygJn5aj+1hJtvcfTBvwbmspUrM1FWV9JGlohVbcAgX273xtGbb2ht9jynxtSC5t1knTKyRE6XZZ/wDtxnoxtvE+RXM1+brVS9yAQQCWLGI7STB3iMBBwRdUGr39MaLqRWDJrIDAxx8Wc/lDScq3bY+omxHsYxTZsaknMdxGThYBEWCHBeMvlqgqUwusbFl1R9j3jA7HcaPJOj1Pwr4u4jnahSnTpvAljpaB6SQ0CYIFu2D3ivjmYyaUmehRdYAqEPPWZMERK2AifTHmfhnxo2TDAUqVQNvrWf39PbDPEnjfMZ0KtRgETyoohR9sZOPhGqnS2a5fxeU+bLH7VPTb5O2NUnHwuXq1qmTrCCoNtQhpLHcCbC5AuRjxnw/xNaFdKjqWCsGgGDYyCD7EA42XHPxU5ilaXNI+UVGBCkkme5aDECwECZiCOPZDjPywz/x7wtvPRg95op/O59MWcjmuEZllVUpqC1yU0djMwLz7H7jHjeuTJx6x4e8WZTKZSmKFSiKkkvrptqv38zAtYL5dMX9ZGqCM2y0afCWYlay0ztAqOsGZBu42jb3OLmX4ZlS+qln2XYgLmAYgy3c2Nrfzx5L4l4qleuz0xpUx2CzAALQLCTJgevffB/8ADrhFKrUZ6oNTSIFMMFMnuZ+WO87iDvgp1bY1Nt0j2fIcGoIlSnmKrZjmXiodUAgEL6nsRO04Bp+HuV0lG0VFPfl6CtzsQxMAQCBBMbiTOI/Euhk6QT8vCVbAqrEmIMlrwDOkCAJg77nF8JzmYeoqUqtUFjHSzfcwLmBeB6YlK7YPqU6o9hy/4VUPyzc0U3qDyGmWS5gDUTI02k7neJO9F/woHIMhlqrJC06tmPYHUkC/zgbbxgj/AMN10yxRc/XWooDXBCgxuTVVWK7wRNuw7eWr+I+fQkfmCwO8qpB/VcG2Dkls3Oa/DJqeXNVa1RKifIHpsGGq0NzAqQsTqb6e4fjn4TVzSOYpl6lVo1UXEPJ+ZYsRa+qO/fAThv4o5yiCFKEHcEE7dvNtgrlvxezJaXCSTvHeNM7TYEgXtOHXHKRNxZk6GXdQQJWpTklHGnY7Qe/+2DL8YFWmoqIC6DpOojt6DeP3wU8ZcZzOYpLVRxUpR8QctSwMebVp1R97RecYrKZgqJiQP1H1/wB8ZSipq0S8YNXwrhWazjaqFNgoHzyifa1zsTHtgllfwZzdQnnZihSUfw6n2IGygDcjvucFeDfiYgpUqdZAxpoOtgWO47Lf5VP/AGjffBgfiZkyILiBDLp1LdY0iG2uovPYWwQ4rRaiiPw1+E1bJVVenmlqggPohkVoNiRJB7X9/fGgznCaywadGmx7gVQvbtC2k9p7YA0vxJoSjLUrKyoU6alJrEzB1b+UXt6Yu5fxnTdHVczWQVS3SaYJUsIlWAmB2Go7Yb4t7LjaHZThGYRw5yx0kkuBDiSSZAhZvBO87/S5n0oqajUaJp1DF26BLLFuwEUwD9rScF6Odq1QhSpScq38BCuuhlAjWSeppmflFsS5zMVVLEsiKQm8wrByGAH8LhlWdUggRhcfkrk2ZbN8G153KaXINCmjBLkAhwWJO2pksJAPvjgyHEU/OEPrq1pNOWgJL6RoGpYC0uoCB1Dvg+M+ztWlKNVNANAl1PWNYIaRIlgBadmuMS57OqFRlylSZIIhbHQSGHLY2L6V+5PbDqQWgI/Hs8i5Sm1A1BtmXI1yA+gAAWBazk+g23xBR8SUlq5svlEp08rq0OqgO3KYK1l26isCRYz9C3/ECis4qUczTQadFQLUYGS06ljogBTMfMfS9HMeNaH5erUbmo6hw9KojTCtp1BuUVMgAx7idsOn3QWgYtDK53LCutAoZZnVa0FDBZplCpJ7/Xti94X4Jl6dQPSqFnuCNSki8HUFAtPePTFrLZDL5ilGXzCOB1sKLLAOg/3gAFrAFSINvta4VwZctTpzRRWJA5iAhTqMwFgKoB2gCyj1wlBXdEvseT8W4pSohFqUNjUWUJE6WBBILWOl1H/bPfAj+28qWnRXAmQOk/8A74IfiXVDVLCBTq1aff2Pf6HGI1YFCLWSW6DHiLiNOs6tSDABYIYAX1s1oY2hhgMcIthhONUqIeRE45jmFihDMLHBjuLMzuOTjmFgA7OFjmFOADuFOOYWADpOHLUI2OG4WABxfD6FdkYMpIIuCMQzhYQBrOeL81VTlvXcqbETE/WIn74Dk4bhYVJaG3Z0YNcC4atRjrO3b1wEnFrI50o29v6vieom44BV3PQMoh5TIkhSDCTcnSQBe2oiwGM1Xy7qGSsrUl0KFmJ31doHaYscHeE5la4AJiIJAG5BBBBm1sE+P5hauXhay6zUMM6FmVDfTJACSQCSLxHpB4YNK1LZso3swCVCraWEEb94/fFnNZMldQAvNh7bx7juMRuOWCaqKxOoTJJkbGQfePbvivlc2Zjt2jt9u3bG9PaIuis2GjBDM5UFOYuxO3v7YHE41jKxnpX4ZeH9aPUqVqtNXIpgUwxLAxuwVhpMwe4IvbFLxxlszwzMBaObrFHBZZeWEEWaLG/f/UHGS4X4izGWnkVnpzuFNv0NsQZ/iVWu5eq7Ox7sZ+3sPYYKdlXgPZf8SeIrAGZc3+aD/MY9UXiXGhlBUC0dQUakqgh3JG0QArRYKP548Go1irAiLeokfQjuDtGN9k/xhq0qcJlqIqadGsWkdpAEmP8AN98DXgafkmT8ZKynTUy1OV6empUQiLXg7273wV4L+MavVCNQqAOYJNVqmmZPSDf6Aewx5Pmsy1R2djLOSxPuTJ/c4PeBOMUMtmRUryAPKwUPB7dLKdj1AiCCN8HFByZ6hxT8UqdF11UalOZE1KRGpZ+Ui8+oPti1S/FjIOADVYadgweAfadsZ7xz47yGYyD0VY5iqY5blNGg6pLQFCg6RpJF29AMeQk4EgcqPRPxI4zQzCK1F6THmSdBEnUHJkb26RMXtjz6cMBx2cUlRDdjpxzHJx3AAscx2cLABGMcOFhYsyFOOYWFhjFhYWFgAWFOFhYBCwpwsLCAWFhYWABYWFhYAFjuFhYALuRzpUFNRCsIMGDf/Q41mXy809Sq1RDAdSwsQdSm4EjpiJ7X7Y7hY5OuqaZpFlviHEqdXJF2ooKbMdJUAEHYLtqEWEgxc2O+B3hbwy2cRVpIqsplqlrCSCSCb3AsBhYWJWLz3/ope55O8Ryf5N9LXoOYIG6n2H8vuMBePcFNBuxVgCD6g943H0wsLDTqSruOstAnHTjmFjpJHKJttjlVCpKncGDhYWAOwycKcLCwyTk4WFhYBCwsLCwDOzhTjuFgGcnCwsLAKz//2Q=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UUEhQVFRUWGRwYGRgYGSAcHxwgHRgdHR0dHR0dHCYfHB8jHBoaIC8hJCcqLC4sGyAxNTAqNSkrLCoBCQoKDgwOGg8PGiwlHyQsLCwsLCwsLCwsLCwsLCwsLCwsLCwsLCwsLCwsLCwsLCwsLCwsLCwsLCwpLCwsLCwsLP/AABEIALcBEwMBIgACEQEDEQH/xAAbAAABBQEBAAAAAAAAAAAAAAAFAAIDBAYBB//EAEEQAAIBAgQEBAQEAwYGAQUAAAECEQMhAAQSMQUTIkEGMlFhI0JxgQcUkaFSsfAVM2JywdEWJFOCkvHhRKKywtL/xAAZAQADAQEBAAAAAAAAAAAAAAAAAQIDBAX/xAApEQACAgIBAwMEAgMAAAAAAAAAAQIRITESA0FREyJhMnGR8ATBQoGx/9oADAMBAAIRAxEAPwDC1/EXKMXZQNGliYW4m3p6bG+57QvxiowBp0m0y0Ss/W5EHubbd9sMr1dV1eAona/rpMn7en2wuHcZqU31UocFWUqyllAddJ6RYb77jGakinJ6JHy2YqqX5URAM9PzRebxMCfXfDafAqjb1FCkwNJZptPYWMesHEmR4m4LG5BUAlr6Y9NRsdx7z2MEaLLZxHCEssFSWKLrIuZ6WLbae4BAO2LTTHFRYL4f4cpsWGZdhAjUBGkgnqYQ2pbHYhsaOjwXJqRy6aBCSwZ2VjMBQNRDNoYFjB7kRbA6vSVzNMzBJVhqkAzJ6elSAPQffFD8sylnMajZVJ6Kn84I3t7YVmvDirosZmjy2ByzhU1hmUOQFjYhjdiASLib2AOC+W49RIdlZzCkX1DVJNwEHSDqImZk32xW4bmKOrTURQdIDFyCV1RCuBAJ3IcCIt3nBzJZMKqoCgjymN1AneBcx2MbeuG2JIFniLurrymemAQzmxYRYFoJ3sDsftetW4zWgBlBVxKNqaIgWQwdp9O47YO5riCR11VpAbkkO3cGFEqDt8xI/hxneIZpawK5cRQSGGoljsQSFN4J1HsJP2xLeMA/ggzufrOF1JZRqtaJtaACL997DfFqhxCVYhTpBB1J0lbQQ0z6WaxtF5gdyPClp1DrY1GVdbAkCd+kB/MWBVpOmwtM2ejsmpFipTMOQtM3GvVUpkzPTqW19vQRiLbGoSWyM16bqvxEWEAlW62DOFAtpAbuYgQAbkjEtfP05I5rMgiC46IN9TBSCBuI9xa+IDwlgQKIVSxYaGaYBkFluNpJG5EGJ7VTlSdTHmPM2pqTfUJH0hBK3Go2jFoWgnl82tQaGgTtMAMtrgEQZva8WnCIen5fiU9hTY7C/lJBZYB9Ct7AdheUqSy01ouHkBCTBQsZAZbHSRFiYjcm2DFPJmFGYasHYmVQqiCJBEySfqCPp3xVgsjkFJVETTUSRrA3YDyySpiP4tO1h2kpV0rqeWorFAREHaAT5RoPaxvaxwL4nkKVMjmsyqDKqHLq+kiAwcwdQPmSIv8ATFjh2eeg1M5Sm/KqPbmn4Z6bqrNZIOr1n6icIM9h3DxTofFfL1qTkR8RSiHUDspkgWi4O/bES+JeWCGplWeYqNoqqLdhoCx3tsfXbA/OcTelWIqUkRix+I6LWYgGCVLDqAiZCkm0kYI18gOmuK6VuZAK1CFWoSpAhh0qwAMFgdvcYppbI4vRCnFV0/HUVBb4kzeZFwJQC0CLYlq8bp800qHxGJ6VQaAS0nZgDHVEiNvfA+pRSmRy6gpsYBUHWhJE6ZEiPuw2kiRh6+HEzJYZij+XIFqqWBMi0E6TaTYj98Lk9MVMcKeZeVZUpgi4fv5L6blXgC4uCkWGKaU6astOtmTBMgJtJtDR1CSInQR7g4NcK8KkUavPq1Ho6SI5YV5XqjUWNiBAB3JGBPh7i2S1iKZW06WYBgw0EAdOl5NMHaZ7bycrKSp5CWU8PAjopgiCVqBg4I6iJ1ECbkEgn/KtsVeIcFzZAFapTprI0jddyAQWmxMMIAs5BiLalDTZVlqaBkGmkiu7CRMaZDJYmyx69sQ5PIHLUXkV2oA6lWq4VgrGw0GCVgE77T7wrrJbS8EDcCRgwd9dSwXd3WCIAYA79ySwF4ANsUM/RqUQAUFO3zsX1dRnruEJJBh19b2u2l4h5XM5ZIRiCQGLnpEDrtAv64ny/iJukilRRoE1HBYmNyLkifQD798R6i7k3FgRKp5iiqhpq+q4I2uel16Wi4gDa0DFuKaaS7KCVvA+ZG1A6Y1LqiN40x7x3O1y2tTUZkdtTKFCAt6xftiHLZYT0rqHobfuMT6ibwJSSE2dVdQo0956rKTtB2FwAR6XNsVE4oVQ09TUybBmG40G5JkzJKi5sd/UxxDLNSgimyj17fqRb9jgZXYv5jq9jfC9Sgcmhj1adEAhFq6wLtIIJ6Ypi8EjqFwwMGbAYJ6qpTW3KQHQCalMM4KdNtMjSQR0zDFVEAWwErZRSIus7wbHttMfph1OrVpyFIdSdZCkq0wBN/8ACIAmPbGi6sWSpUS5rJamk/mKkheqnSVkPSPKdQ6RsPYYWONxLLm70Ajd1FEED6Fjqj6z9ThYvmirRDmqiNp5dIhwB8Q1J1SIggCNu24M3jFmjR0g61LA6g4J0kkbzKmCIif9DOLrKqor1QgSrOltQ+G6RJIEki3ktv370snxAVFCtUnqvTCsxgnsApuLGSRv3xk6Y6yaNuBZQKKlJJYAFkJYki1wzE9VxIItaPcJn/EtE09Oh2iygGNU7iT7SfL2FxOJ/wCzgGCmosrJVdYIN4KORNpspkfe2M9xaopqMKrFBsdCk9S2iW0iQB/LApNCk60bBsyGRKlLroaDDN5l7EMu/SbEzaBMg2kzSoAVrOo+YCoVB3mIWJuNyDgH4eeiaQU1Kq0yx1F20wSoiNOnUSR5ZEid8KiG3pKBFpIVRBJAg3c7WvhN+EaKbo6uUDsEot6xXKwN5CMzKJWB+p9r9rZoUH0mm7sAFZaZsB82kkn1tY+9sNzFRRDZioEGoLJBJ2JkSZI+3ceuCNeijqBRqVmAPTVCAR/mQSClvmvvbDTl30Qk+xaz1PLK7qVomjyjpZOh1fVYGLmRN77X7YZS4JpoyVKyihA2gagH1rB8xmwm9jOBDZXTLaBTdT1qpEPHz0gbzE9BMbxBAOCvBeLpVIAZZW7H+7BBgKfViG0kgA2Pte+JSZJSySFSWIR9JJXlyV1bqS5CxqgEAm5sb4DcUoZguAarAE9DAQr/AEaJVjGx/UDF/L5vMVGJoJQooN2MMT07zb/MPqN8I8GqO3xcxUZgbDUF1WHlglo+n3jDUWS3ZSyPFqFIqjhVZd3h9U6fQ6bz3uNomJJFuJ0azLyqPOCyagNIRDAgE6RAliDq3333x3iXBdZjNVVRQAKb6IYGBIYKBK2ktBEntJxR8LUquXzLLTX8xRqrpdkBgDdWvGkqbEHsx9jiml5Em7KXHxWeqr8sUGpkBFBhliIubsBa5m5A9BixwYU64NLMtV57MxUkwBpA+zbH6D03OyzX5epQqComqoCGIUhlBMHrBIgGRcQQdvfnDvClPN0hTFXnKuyu90gGBAuu3mC9V574TlihpU7KlXIZdG5jUqI+GHXygEDyhd4Jt+ow7hufWQlOaq6SwhdO7SFudJImPWxNzJAXPu2UqaHoKIsNTBiwuJD/AMtXbuMVsxnw8CpVJpFxIkpUAkr5admAW41BSJEYShayaes79qoPVawaaVQUPIQVZuYzXALFPMpiRY97dsBcomXpJop02zADMSjBRpmSTDw4MSQfbzeos51SjKw1tIKObEQTud2kf5WH8R3ww8UqHSRAKsWVolxJJ87S/fscaqFGMuo3sMjPhVL0qVOnSJCkoul0LEwTzJUmx3jtcyMVs5xK4DVVqhk9CbwCA6H4cgyNSEHuBgKff+v9sIYvgQ5BOhm1B1UmNB9omUP6zH0YEe+KvEsnTqH/AJijoZtqlMWPvpmD9VOKxOJaOfZAVBlTuhup+3r7iDiZdPwJMmyRr0EBpVCyoWK1aZOoBgAQ3zAW2IxynmVbuxJ31NM/f/fDAtNjKMaL+hNvoH7fRre+O5hdMCvTKncVE3I9YHS/1BH1xzyg+/7+/BVlnXsBb2wqA0mSJ9QLA/WMVsrlahHwoqrvCb/dDf8AS3ucPpZ0Hbf0/q4/ljmlGS+wm2H+HLlWtULIxG5PSPS4E/qIxzmU6WpFzD1jNlFMFv8AyAg/YffAYmdzA/rv/wCsWKHCK1QBlRtE2qORTQH2qMVH6GcOE2tDT+DSNncwVhdKjp8wvBEC15/TAvO8IRQWeuFb3XpP2Uz/ACxaPD6ygUqtWqzTAWihv7GtU0pHeQH9ZxCi1KdQ0FpJRfTqPMY16hE2IEFRP+FMaYZpVgahlnqSaaFgu7KCFH1ZrD7nDlyFiWqKAN+WNcfVyRTU/wDcfpjZZDwtXMszuZERXkoR6ctWkD7D6DFnP09dPl5iuiRA0U7g+zI1iBO2JSSeQ4APKeBmqIHporIdm/MEzePkoad+w2wsX6XgzKkSWpX/AIZUfoKkD7YWNPZ+0HEyGc8OLTpggioQTI1GLXMa9MkqQ0R39rwZxxTWkKT6BUYC1hpkSYVVutt77jfBKii5RlaotCtU0yFALKmkjSXIOliB6z99yFzNAV25jn4klgASoEk7TYX2i/rhuajgJawaz+1KeWRTqouzEaibFT3OkknfsLzcGIGAec4KgL5lSXpO4YwuoAkyYY9jLDyyDvGKmTo8upoXQT/CQrGSNg3zA2lbfvgzlcxXo1DqUgOCWQrpBG0kQq+0/wDzOTlYXZJRztCpSKMpAJOqnSRiVABIcamhiOjpEeYm8GA2T4ryXWFZ5kBhEP2U9VlIiDBMi0AicCzUcVnemGSmT1EMWVZIZfiA6vNBOC68WplSQgYt5WYayN5IJJuzEdpGNeTRNk1XwrXzEF0o0UfqDsSQIAE2MAAQR9974vZXwusItXMVag0k6KeygRJBWUgTck9rTOB3D/FdQFkZOdVZelnkkLJNwBJYXv6fvr+GZOrmoptnUokqIFNdBGgLKvMabtZRMyTcbF9ilTKnDOGnJsCKQAYAsQAlal6VFYmXpk2amxkWIvtV4hnlqstfLqKeZEq/LGpKom2tdOkErBMn33vh2Zzi5TNaDQqKV1EPWOo3sKgE+UixKtAETAvitmOJ1GAmpy6Tt8OugCKBeNQkNoNxKmRJ23ZpNpZG2vAQ4fSqU0VWoZekikmHYjztIAhmn0i/aI2xdo8dSmShYFyJNOlTCaoF01sTzO/kZcYw52iystcl2VWFNgNZkMvSzHSHpEaiGkNsYBEmbI5mvmKLUqeX5+nqOolyAAosF0FoJkE6mGomTc414+SOQR/P03cijQAqu0KK5NRmmLAk3cEyVJBH0uZKfHKlSlfMCgae6M0I9wrDTaoGEyQRqF/+7KZnilao2pnbVCqSOmQvlmImPUycRZjJVKekujKHEqWBGoHuD3GLXTJ5FxuI6GL0XZWYMtQSSLm8M0MwZYBkT/pY4b4mqUaoqItNW6RZeyyNIJJIBkk3uSZwIo0WbyqW72BOwkm3oMNVoINpF7gH9jY4vhEjkzdcY4Zls0+vL1HWs7AvTKdMkSxU7+9977WBH0fBVWOpSDCmNQ31Q47jyww/TAfhvinMUWnoMkEyig7RuoB2tjX8K8QjMioR1ZqQ60nYqr6VKxTKi5Kn+7a5iQxO2bcoo19jZRreEQqgaqLtr0yKrCQSSp8kQUEkgztb1Gf2ETOlahsSI0kkB4sAT694gjvNo63iquIVVp0tGkdKdQ0HpktJldp39ZxUHH68zzCLMLACzGWG2xN8UuYm4ljjHBKmWIFQCG8sHcfQ3GBpOLfE+N1cwQaza2UaQxAmB6kCW+pk4Hmpi1fczfwPLYbOJcrlXqmKaM53hRONHwr8PMxWPWVpDvquRIm6ja3rhOaWwSbMti9w2tVEKg1qxA0MJQk9r2B+kHG0pcG4blAec4rPG4k3mfL5R/DeftiHO+PUUBMtRARDK65MXmw1W6pOM3NSwkVxruVc1+HzhBV1chvNpEsF+hA1KfYg9r3xZ41nKIamKypJEmpUy5IewEqwMsREmb3NxGA2b8aZqoCDUgHcBVA3BnbewvvbFNPEFcCC5dDvTfqQ/VTb/bGbg2VyXY2dbPUPy5fLkaVJk5eir1IjYmoZpXmWgxNsM4Z4t4c8RTZKwgCpmGNRtohWYsAZt2HtjH06lJm1UmbK1fqxpn73dPvqH0xDxJKikDNUtWqdNRY6v8rrKv8AS/2xm4FKZ6fW6yHA1k7GoZAG3SNln1w+rxTSLKisBElWJM+pEsT+vuRjyzhXFq2XM5aprXvTYTt7f/ycbDhn4iZerCV6fIY2J3Q/X0+8YyakaKSZfz2brVNWmoUUmS5Uq30Ett7xjI5rhT8z4pZy/eTO/fpv+uPRauUDJqRtQiQwuPr/ABR9sPy+XC3ZifsB9wIJ/XGdXsbjYAyvhh9C6GqlYtLOv1sKTQJmLm2FjQDhNL/pg+5aZ+5JJxzF0g4ni+dzU1enTEjyiBAMgtpt7yOw7YIVcyjnUkKD8oJKj6Ekk/UnF7K5enTReY6qgbSaZElRMuxgCQZgAwbA7TgVlxTRiUFSop2Oj2FpJgEbEaiNj7YnqQxgxcSyuTZSalKFIvqXpad4J7g7TuPUYm4nx5Virqb4i6TTE+vcD5fNc7+/amlVwp5YFMd2Lam/r74p8ltJEtPqTf677H1ntGFH5ZN1oVHOVVrzFIqw2MBdB7EXt9sUqGcKsUkj+rYK5eiKVWHpGpzF0hNEMR3gdQAtY73x3jPhCuiM/Iamo6l5jqDpN4hiGJA7RP3tjaNCaZWy1aohJTVfTLeUHuQb+vfe2J8hxU0qquzgwQSqkmYuOoQAR+xGOcO4WGphqkFKllcGQrejD5ZwPrUNDFTBIJFri1rY0j01J7Fo13HfGxzekLRAK3VyxLiO4IgzvgP/AMN1iygIzBoIYgjc9weoQZ3xNw7htRVLrTZyJV18tjaJYENMEELe43xrPDfAxSKuKKLUIDlHqmyaosxBAMm0kTB3jGtqH0mlOWzlbwzTo0KQKoz1DpVCgJYxZmbzb9lKi8ehwky9TQKVMoqK8EKzqJbzCQ20KWmYAB9RJLiaZjmtU5FR9QK0+XoYKCfRWmWFrxHabHA6nnhQRQ5amWMrrouFVTcybhiSEB7aUAuLYztmlIdl/D9BK5NNEBRpTU79WgjUSGMBR3BmNj3hv9ipmY5gdguowKlgqgSV6Y7xtO/piL8ypRxSenUqvudaGFFwo1GeozNoJHvOCLuaawoIOnqDKTbdVnoINgTYdTxa4w7YUgTwjNpQT4K8okhtTh+as28wosNJ79r/AGxzh/hajXqEszrdmZtYa4uQyvRQyTaPe+4k1Uo1VciMu0XnrjabFqgUmQRAJN4PfC4hm2GXYkhTTKtpoIrzBaYaTJAMhZkEdhJwvUYKCYN40VrUuWqtToKTUCrTU6N5lixI7k6SAfe2FV8C06dBqhq1EamquWK7FoKroF9QBXyk3bvGCbI/LNNKDOpcOSJXWAIUMATMC0K2xO/cvm8pUqCiaoK0w75qswm2i9NDI1Hr6ttlHsMUpNYFKCB/ifh2WFOmGoc7NlVDuQ8sQIZiEYXnuRJm/fGSTwHWrEFCiBjEHV9domBjacL43Q4hV+Bm6vQL0lpqGNzJOpbj1ja2C+azuXoUyzLq2UAgFmYmAJgXP0gYzuUWCgpGEq/hBmAmoZjLfQl1/SUvjS8G8E5UU100qbuNOokipNr72uew7YK10yrWqKmoIaxEyQg3JtAg9pwuHZ3KoqMqmma0BVAhiGmWMGwhb39PXFSm2VHp0C8rwqhTzLLTocrYkoqi38MtIE+0Y54hBGXrClzmctpioRNoXpg6dO4tvfB7MtSpio7V/wC7A1ENcah0rueo2gReRbAbxCy5fL1GCghkACtBB1EsPMI+VjtvJMnE35E1gxPCPBlUtqzNKqEGnpUdTzNgQbREybfqMDc14czAchMvmCskLNMzE2mBE49Q8PcRp1suvNmmrEgmQe5i+0QkyQMNGTycVCpBqhTpeINhsCRub32E4r1O5nwRhW8FlMsatXnBysqqUnaGBI0v0wJtfVteDgDluDVqjaRSq7wfhuYvuYUn9sexihVq5Ony2bmx0HmRN7lo2tIi4Bx3J8HKZf46HmqX6UqtDBlHzaxa32vHu11GDgeTcc8N/l1WWJqSQyaDA9CGiD2BG8zvijk+J1aQIE6G8ysJU/VSCp+4tj1Z+MulGr8IoaQRoqMal3YKveDMG52vMzIHeLMmWyJcXMVHe0kAg3nsur0MXw+XJWLjk89NHL1tj+WqfdqR/m9P7ax7DEGey1ajH5hBUpmyuDqU/wCSop/afqMUZxc4fxipRJ5bQDZlsVYejKQVb7jDcCbJeF556V8pXamf+lUNj9D5Z9yFPvjU8L/ErQwTPUYM+ZRH3jf9NWM6aGVzG4/K1T8ygtSJ9181P6rI/wAOIc/w7NZNBzqYeg2zEa6TfRvlP/i3tjFxNFJo9eoccybKClalpO3lH+uFjws5jLndKoPoHWPtKE/qcLC4Fc0aChkVW4QT6xf9TJ/fFnNVdQ0sYA2+Y/tOBKEkyZOJWYD/AN48+29mTmRtSvqR3VjvIBX7A7Yu8PrPTqCoGLuuzPf9tsU/zCj+v6nEtOo7bAj3Nv5/7YvlKiU2Gc/+IWba2sUgRHwwEke5HV+/vjM8Sq1G6wzH+KTJB9Z3IPrizmKyjz1F+i3P7/7YrvxpFEIkyIJY7/bYb7CMdHSU27qwb8kGVzVRKNXllmNSVqKI2PzRFzPft9ziplcwDZhM/qLbjDsuzA6lED9vpffHMzkEDypCaht2B9vY46pPixWaPwvwJTU51VdVGmRYEdbfIgkGZMfQSe2NJ4gzD1HXJIyivXYPmHOkLTjYKwPSoUC28Ad2OMT4f8Q1Ms5KG6zCtcKSukkDaYPpg9kKaU6Jd5q1aiM7zqEy4RVV5F5DMSQRA72BV3s0jo0Hh7w1QapVrIGGWpWU3moViSIGq+8AzLICDOL1fMZrMpXr069XUjEIgCooll003SpYMCR8xJ2uRgJS8YJTKUkhaaVCQQxYsvLhCwLQGDkMSP4Rv3nq12cN56xFOlLuzAM9OpKkLojUWbUQ8gwbkA4nkjRVWCblVqlWijtkswz6iwqUSpQ02AdWKDcMY9zgzwbhOUz9arpWsKiH4tVWekuuT5VLEyTNmNgPtgNwviDL+ZFQrTFBXcLSABJMtUgsp0gtpsFG/bbBPOcR5PCqLUlNGpmWLtoZibkyWYksxIAE+5wuVK0LA6p4MJtRzmZpMrEhmIVo2OmBqYH01CZGNBX4Kq6U1OrlZRVME6jALuOpR5jCEWBE7YC+HaYXKl6lSo7MCajMxUqq3szAkWhj6wNsB08bGsyViw0sBDMpZlCliotAkC5MLJJtthq2rKs03E6NTIAOwyzl2I6Q6s03PUWJsPfvhlCjT4jWOar06tJssoAajUMHUfLp03sJN/t3xmOJeImzL6qlc6QNo0ggTHTe5J3/ANsSZDjpCaKVSnlidOt+ksVDGVB0sAeqJIItti6ZMmmsl7iXgkDNJnadQZM6GDgJqZmaQIVgAZRr99hYzgxU8MVavJIbmNSdTVkQS2lZnqiYZyANiyjYRjOcJo/kCXNHMVEc/CrPVoKgBsGBZhME2lR7g4lznj7MSq5YpSW4acxlnYm8sxZwZPv3wP8AIJ1o0PHPDmYqDM6UOqstOkkjy01JLgkd2ltpFxJGGUOEOc5TYodFFAsdRIkG8RAui2B2JPa9FvxNzBoNNBqjBb8oITcxJNOs5B32HodsDm8VVQzPSy9fLM1mUU3qg6RuYMSB3A9d9sQ3WkXGbRc4hwmq8rEtUzYq1AD5UUQk23stvY++JPGDrWVkTqcm1MxICgASu4JD1CBv97Yt5Pj5FWirVK1QuwDD8rUp6Zky5dQsWJmZsYxWq+KqdKsQ2gVEs2umT6FoYLMdXqYI+2JeUNtNUT5LhDUsi1IUtNQ02gtAhihb3iGcgQJtiH8NckUFXm6gr2h1InsfNf6i1/W2JP8AjnKaJTNUQYIAaow3j5uXuALWtJ9cDOGeKMrlwVQZYs3ndKypNrntPrNrziapiwa7M8FU02aGXTqUBXiZM77mSf3xWJqflGLcyVNyRLBVj0BmQPvOIuBcdXMKUarTCsNJ+Mur6ne5BjUPTF/J16VICnTralEkjmliCD/E3Vf0uPpisbCzK8QrlqOaqBhFRaCXMRDwZi8DzXjuTYEFnE25nCpUzaoDBPYsDPrf9+53xoaz1SWC1KNVXhhTqIpYaYBAG7XvPvgD4gzfMyKspAVnChFAEEq8zpWNjtbbApUqBpbPIZw3Vjk2w0nHUcxYFTBLhviStRI0VG0i2gnUhHcFTYg+kYC6sd14lqxo1zcY4a/U/D4Y78usyrPsoIAHthYyOo4WFQ+RbXMsdlj6/wC2JVondjbvFsPqVdO5A9u/2G5xIJNgCfqI/YwT+mPKvwQR8UY0NPKVdLAdW5mLg/f9sB6/EHfzMT/XpjUV3NTLVFqLakmpSBaNUR7EE+8jGMnHpfxuLjrI54JkubmMHqHAksSS0/b+v1xnNWDfBuJHyE/5SfX0PscX11Lj7WREkyuRdnFJl3cqsdxBI22H+2CD+FleC0UQp1F2BMQCYIJBMsIj/bGk4Xxzh+VUmlQrNV+bmsDpO5AN7TOyiYwM4txZc0xKUS5YhiBJAIEAmdjGOPlWWbcUZfOFaT6nYVAoH93IBnYyw99tx/KOhnCygEmDff8AqMadfCteqVFbl0gQWCuRcCJIUm4EjYzfGZ4vwr8q3SxqUm8ji0EGCCIjf0PpjSPuVEtNF7hBVGV30kq0RpLM0gkEH5YtucaihxCvULfD+E4lgxFMEIQWI1bFbN7T7xjPeEPEVOhWBdUKE9TFAzCxiJBtJBiJ9CMaCqJpTymqUxTqkV6rGAC6Fo1SASWmAfpfCcOW+xcco4uRy8VZr1GTlhi1OmSVV1mGJIUHTuBI/WMbbL5tGy2UNGOUEKDmLqfoJBMjpUxf9BjK8MznLqxWK1hCZeolNJuaRZ21sdJCFgJU+gG84M+HaWXqZetkAawOXYl9YEtEK0KNhZWi/mnA4qKwWlQT4P4kp5pdNOkQKYKw0dUi5gd7d53GM5V4lTr1QlDJZdV7vVpoBME3IsoEXm8nAzgGeGWzegMGXUV1Aj7N/rgr4p4QtKtzUFnlgoFgR5lB9t/pGJU3VjTtBjL+H8tVQOMoCASCaarDECDpNpE7fQ4oJ4RWAzAUzB1UoVgevZdR1T1ICVtPbDfC/ByaBQ5upSQdaljJAIEr6WOqbbnBjhpCagM0apEve5XYKoOrbUwaL+S+NE/DKdMqcYyNQMFpHLkRoUVTqUKFUBkEwxVercSzfYi83wmo5aadI2BEVVZi7+WBqVYhYuQWBnZYxODqy1Ss8xVqNDACQq9CmTBvE9z1+k4oPQp0cvTqUh8QlyDExbSoZTCgtUJ/SBucaX2JCNDhTGlXerly1YJZUcQTUYKqa7AkAy3rAIPbAytwSSoqZU+X4jKoAB8sU4UEyxB2kQ1jtiTi9IUKtDL03aQRUdmM3QaQSJhhKseoGIAnEQ1GjVr62nnEjUTsiM7aoMnSWXTBEScNasd9gz4P4RputJ6RhgAy7hwE6mG7AmdJuv0M4C8TzWo1agbOQrvy5ZxqlpgQ0lRqp3JWVb0GCHAuLVqHDauZNR9bWBsxGlbRqBG7qBY/fFHhnGc1UqUQa7DmBnN57s+tltqAk9IgHa2B7Jsfl3DVggzGYULDEEuUVjI5d3PUWBADXgbzYv4pRy9OpXpLWT4BdgQq01U7mmTyShcBbgSem8EHE3AeMVmZlDqqUVpuZFzqLsVZgLqQske++GV+PvVoK4FJnrk1Z0ABVMdIUltJJOq7HzNc4AsGLQoty7oatUAhXpUYJF5YGhIAO4JBNhvY2czwKlSc0nGV1MhraUpqWHSGIIc61E2EBQZkACYg4zxdsvW5TUsuzMTTMK1oVRYmNSyJ0sN/YDF3N+JKdSrmQcpR1AoH6jpJVirF6hCkkHSosRIIBO+AMAv8grUeatNAQCVejqpEGVVgwRjIXfYTDYP5XgwbhSiW0vVZ2CtDFgNE6wWgQBIM6vUd7i5OgMszNS0hKFJvh1SuqdB8uwAkAMS0AGd71uC5xm4YyU1gLVJC6mYmbwSb297H2i+cn4NUlx/fk8kOGk4fXWGYehI/fERON7ORnZwpw0nDZwgJNWFhmoYWCwNFSpqPScOaqqiZ/bFZEqG4UL/mP9fyx0ZMm06yewsP6vjyfuOi9w+oWp1wRINJjdhIuACBM72++MWcHeN8RCpyKYUf9Qr3I+WSSTGB3C8jzGJIcooLOUEkAd4JA/fHpfx4OEbZMs4KYwd8IcB/NZhEJKpPU0Ex+l7+vYXxcpHK1lWmwqs4hUNNFpwJvqBLBgLmSQcbrw9wqjk6XMlrjpkAMRNyLgSRtJG2Ln1MUi4dK2VOK8Dy+RcV6oOYWICBBy1PylySSRvsptsdsKlxAwCWSgWy7FadJdQZjDSAQ0ACACpAPY+knCKYFJ6D6iylitKofNRZpKobS9NiQV9NLCLQCzynJstJAw5gASvqllGpToWAAoEbGYJBFoxjSRrosVs0IBSlpRMuFnMMT0sE0xJIDNJ7x0iww2nkgaTU6+p+XSXmIFkLqchQGUkCFg9rSdxiYV0zVT4FNn51UsxkxFJbKY6BKiQNMgiRhlWlUNRGr1EoEo9VxBJhelNMHqnTIHe9+2K+QowvFeGHKVisyvykX3EwSLWnsTgvwfipg03BemRYFrKSR1ReY9Pf3ONNUyFE0lpaalRaylyHGjQAAwbUxYw0/L6ffGBr5F8tVCNMGCjLeR/X9Rh7+5k1R6HmMvUprUrc9QjLIWiNRWozRqCNpfUBMMLTN7nFts8uWqvmxQru+XJpOzvoDxPW66ddg0Efwi+18pwPjTUdVKsJ1MNRqA9PoYPfa+4/fG4yHhanUqUKVfOCqxL1qarEMt10giNpgiTEGxwtmiyDfE3ARmKdPO5FZQjrCzKsIkECdJX23EG+DfhB3zVB6OYUsoHS5BE2OxIA1L+4P6VOGceo8PoO+XyuY5TO4qF3EpoYhSU+Re1wCNiYxpU8TLUo82jDo2m8wyGRKsIN4+0evfPjTsSwzGcS8N1aVQwCyiBKnVY2kgXA9ZHrfF7hnDmp5Z30VS1UkdC6mhbdI9QWJ+wxo6bfmH0VkEpcNcMAY9RN7SR6YG8bzlahKBCEO5Ekhb6tAmGaB5W7E6biyjFKVlUADUZaS0WaqyU40czKmVWIWSqaT6TN/wBIdxPMqTSFKoE5RRdL0qtijSenTcGqZPewxZ4VxtKpKKKtGjTBJKqG9LCzMQD0oItibJtUHLrLWc0ANT8wpqCqdT6jCuYCsIvP0jGqkthTrAOzpX807vXoFgoQrzIhgq65DR88zpm3vh+aFM5MUkegHKFWZWBgsxMswOr+7A7bsNsR5TjNZkptUcnW5WnCLJKssKD5QNLAWW0g98R8YzTU6/LbkVagdlANGCVHT3kaYAgkTvBiBivCFfcucX4e54dQo04LOFkB1IA1liZ1QekJsZNsN4dleWXarTKpSoQRUMSxspAkfxDuLgRg34xrUgKVM0MuxUimC4BIhIHLVdrrBMQARfGby1BRTqgUKXypUXWw0ox1HUAkTrpsukTBHceYtsKoJ06Iy9A1FXVUrrJSFuWptpWAACFVyzepgCJwD4Uj1spQOqHoVRl99O2koemJGkix7mcEJ1UmRKDgUkZkCvMqdBYSKkEaYN48vvinlKVFGPLXMgO3UqtcMoBXSrNc6QYMCYxGb+AzeShx9A+eTRJHOrHuenWqgybn0k39+wjyzqWz3lh6jxI0jprMZsbGAP1jBrIur1aOqvmJdlhTy9c6oMtyyBM3uJ3gxaPOZpBJWsWTW3VVywUhlMELo0mQZFvf1xpfYVGiyzaclmumrH5eiRUYgLpIQhV6gLDpmZtc98CfC+V1ZZWIvTrhgCYBJUqJEAES20i+2NHlqOvLVVNQdeWRQVsLqvWygghRpkDV5Se+AnhJCvD80UedBBDKIuApgb7xv74ys3X0/wC1/wAZ5dxNYrVB6O3/AOZGKz0wN2X7Sf8ASP3xNxmefVnfW385xSONVo5WsjtWFOGasIvhiHxhYhNXCwwNghH1998VuN8RFBdC/wB6w8w+VT2HeT39sQcR4hyvr6eg7e4n6/8AznKlZqjSZLH+oGOP+P0W/dIG6Q6lSLmBf+tzjScqpltLLTV1G1VeZpJiTvAm/cDt2g4XCfD1XQ60y61pujLCkA7Swuwb7Y0nAMjxB3CVWqU6aEwAFUSd/JAI77+nrOOqc/BUINfcseEuFh5q1KNJABeBBjssk7m0k9t9zgtmqjZqsKIQoEOt6jal0AAEkdWnTEQRuw9DiTjue5VNaVNi7klSoBZz03M3hpIj6donFrIcPVMsqKSHeXqlCFWbwmszZJPlUgkegvgsuzpriuJFxzJmo718q6tpdai1FIJpuIUBlJFn6gbwRPeMVMxk0zVBzWCousBqfUOS8bSYOlwdSkAAgxvGLjDkyBy6CwQGUxqBBEMCGaook2uptsYihlgzNrVh5WRiGU86mjLGumwnpLQRYgNYgEQWtCSvBmXz1Sk9alVmkq03TQhKgq19Wu5MgteDuD64K5ZK5P8Ay1BUJyqLLAl4J2IJgknSxERt6zjSZjh+Vq0qVY0DVqhC1JSxUNBgwy9tU2JPmHYzjMVfFleuVK0A1KmpFXLU5V10jzCI1IAB7i/1w4vPFkNVsIZfwKDqNbMKWWl1KGgiNLOxAJJgahuDtEb4r8Z45QqK1NaWs6dIYjpUgdLAt6QDHV39sXeFcY/+oZ1CllY9YY1PSGuAB6Az64s+IPCrUhUbLLTNNgGggaqZJ2Bayo0kg/KZA3WDqRr6WPi+N1R5Bna1RajmoQSYJIMA+ljGNR4U43yuooCNlqRBX5iN+oFgN9iLd5sHwU+by1NjqeuV6NKiRuQjC1tIJ9QP3yOYrPlxymABQkGGnV627C2G7f3MMo9ap8Qau6uy8ssFDVK7Npems3aAQjbwwsYIa5BxTp5AZdxm+HnmIQ3My7Hlo+86J2gwdDAX2I2xiOE1KlcCkajikJY6ZOkDqJ0AjVAG0j7b49A8LZCnUVXzCPmBcBHYkAKdIOkQpNt2B+vfDWUUnyJOEeJvz6hqINOpSBmmR0b3IcCTAjoOm0xOB/EPGGaylUKyIwHnpsI+6stx9R+hwV8YHKNlhTd2pNrOkUYKgjZXCDQTfygEi5gAnGVPGXynwc0lPOZceVhIZB/haNagfcbjpxm13Q3aNRlxlc6n/KstOpPVTmNRj0kBj7iD6jFSrkFpa0KO7sjIRDIsMIYhvM1j20/UiRihlvDmUzY18PzHxTcUqsK/0B8rR6g4JZLi+Yyg05kVFI/6gLKfcNZgPoWFtjjNpbf5BPyUeCZtqFVGqrTK0tXLV3gyYJNgBcgbzsImAMTZXh/NzlKu/QTUll3TzS2lxYAqJvtf2xYzFfK5kCwy1QkXIlGnbywBJ7lV++HZTw9mKFZGghdQ60aVIG//AKgjD5zX0ml9gbxxubxZQTZFXURIgtLNfaeoHFxpGTrMJirWET3CqSWljBBlbjVc9u1LjFfm136BReSNcA6gGtrJNjp6RfTG+kTh3EuNVaVNMszg003ApaHDEEG4YqWWQQfWxmMX6sdAjlKgKfCstIXVUq0S1wC2uuzkFie6qRJJt7YI0axfMh1XSAtTTpcWKrpXyzBBsB64zVF5oU0VGrUaNVKjzUAKABqaLeIl3AgTt2xpOCUDWq1WPKVEovCkiSGplBMk3I3Mi4N4IxakmCMnw+ux4lQBbVGgmSYku0k9xv8AXHeD8SZqdarUJYmqpLDpGonfRYGxa0WxFwXKFeJLKEBeXYCbbi0mZUTvjnhin8BydOoldM6ryFmI6v6j0xr2/fJHc9YakVyWZLOGpHLpoS6imBRvDMNBmAemRIvjMeA2jJZlgwBTqm/amrW/8dgCL3nvp6mYf8nXQU2VUyy/EZmUH4G6ElhbuVAjvOM5+FmY0rVn1WWBED4LGDq9dM9Nhp9MZI2/x/H9nlPHKemu4/y/uinFCcGfGVIrnKoNjNxMwQIN+9xvgKTi46RzPZxjiNjhzYbGKJEMLHJwsVYDa9csZOD3h7geoq9RWdWsAhAjsCTMiDfbtjNzibK0WdgijUxIAAEkk2EYp6wSt5NwfCOZDwmZDKfNFUgqsx1KTffZZmREzjT53LflKVNjUSkoADSpLaibQ4Mgi3tMnvAGZPhGayPLTL0A7aRUquYaWPlUDWphRP6z6YsVOP5t6cVOHpVXv8JysmI7sCe8n1nfGDVnTHGUFKGZpuozFMsd7RTbWC2qSA5YEDawEzY2OJP7UrVtfKUpHkaNRYm12+URuVAj74a3C8vl1GYqoaTV1AWmFYKo0yCyoNQNtpGx9bCqvEkYMKWZoJqIbT8QLafldSBNpAJXpPqcZNOTxo1lEu/2SobVXqkkkdKnUfuxOlfvMfvi5lMuGK8rL8tS6/FYAmC0agzwLxsvY+8Yh4fnKamr15SqSAqsXC3BgEqzQsAkCRJ7kyTh/EciMw5aoDW1EllTNDSYAA0JBAJA2MWO83w1BRyiFjRWr6stVFFnRaDNqXUQESqxgVLIStFr9IMarkrMCLjvA6i1kzWVYLWWDUCtAvfVqJi43M3BU9zBbiWRXQz8iqXdApQU9ahQhUU7RN9z2BPqMVMpxpaS06NYMCGFKlUqLAenB0pW/gdD06iDIYHucU1YmlocPEdJBW/LUU/MBOY/JUFS5aNLOY0kmGJHveRijxHM1nFXmVlpBuUAidTtcGpFT66AYA8kWjq5U8IVKWYf8sU/L1LurMU0wT07Exc3jaJuMdy3D8ktq2bWqVsVR+Wm5kFpNRvtHYYltoatiocTFOrXGXFZqlbySWqOCPKWpjpYrJhj2wL8U+G2zlSNFHLVKaglSwLkMxjWqA6Lyby0djgpTgowWvRp0xWV1pUYGpViOpYqTIB6phpIJnB2nxhM3Tgn8vmA6jmFR1qOoqSRYHY3WTBG5GHH29yWlVHilDMcttOkqySGubwd4Ox3xrOEeKKtJEpI8IH1x2a0aWn0kkERB9bYs+K/Cj5mn+ZSm6VZIYMukQDAE7E+hm/0g4wuVzcHSwiO0bHbBJXoxTcXZuOK8UVqmtUNR7kcwBgbWsbAibGQY1fTGf4pQzIY1iXa1wxll9QVAiP5DfF3hObD6abHuCrSR6Wtt6bYM5qppcMzG83mQd9yZ9D7/wCvI5yjgJZyDPBubRXZqZRKrKArnZCd27gNBO43A7E49Ly3ibkaaVeKiaC712BdbTpAmdTFUkwfQCSZx47X4cWd6uW8tpGwv6HvfGj4B41qUKapXVamXPmRyDcG176eoSGFwQD643jNfuyoyxTPS8rlcpW0VKIFKpUXWqqeoDVp1RsIII+oaNjgPxDg2epOTQqlqXZVIEncEqbN67Xj6Ytf2PlM4C2WqPTesqq0k+UwGUMh6gw1AwxEuxjtinmcpmaJHLq0qogU8uLMqxpDVdIuSut5IHlC3gxinGL0aoh4b4hzKMy18vqM7soBEz2jb0FhGJ+MNkaw01KbU3gHUFI0kRBIsY27RsPbHKnjRqbOMzRPwVUEx1u8A6Qswo60gkDue2DGT8RZfNOaYTU5phmXcAG6yRIJ79rbxIGJcJFUq2AF8GhKdbS6ua6LSUGFGnWrlogSRpUC/cm0QalHwpVph0FEOxnUxDAETNiGGok3MmbbW1Y2eZpquWOsCoY6WM9lkkaFb5Q2wkxjM5/w/nBNWlTqIYBXQ4efr1E+nYfQDESXHVipIG8NoMCvNbTTyzCIgtOrVy0G5ZoO56QCdrEbQovrK0aaIjMTo0sw8xKrvZVBIkAWxNmOO8Qon4snYxVQH32It2nvg/R8U1cyOW9CiS0TAMm/+E6onvOIU87JTtizXjSs9WolRlWk9M0y1Ikhf8QBtN9x6D3GJ/AvDsu616amrUlkJY/DGkBkIWLkaajyLTCjA5uN5dNXOygJn5aj+1hJtvcfTBvwbmspUrM1FWV9JGlohVbcAgX273xtGbb2ht9jynxtSC5t1knTKyRE6XZZ/wDtxnoxtvE+RXM1+brVS9yAQQCWLGI7STB3iMBBwRdUGr39MaLqRWDJrIDAxx8Wc/lDScq3bY+omxHsYxTZsaknMdxGThYBEWCHBeMvlqgqUwusbFl1R9j3jA7HcaPJOj1Pwr4u4jnahSnTpvAljpaB6SQ0CYIFu2D3ivjmYyaUmehRdYAqEPPWZMERK2AifTHmfhnxo2TDAUqVQNvrWf39PbDPEnjfMZ0KtRgETyoohR9sZOPhGqnS2a5fxeU+bLH7VPTb5O2NUnHwuXq1qmTrCCoNtQhpLHcCbC5AuRjxnw/xNaFdKjqWCsGgGDYyCD7EA42XHPxU5ilaXNI+UVGBCkkme5aDECwECZiCOPZDjPywz/x7wtvPRg95op/O59MWcjmuEZllVUpqC1yU0djMwLz7H7jHjeuTJx6x4e8WZTKZSmKFSiKkkvrptqv38zAtYL5dMX9ZGqCM2y0afCWYlay0ztAqOsGZBu42jb3OLmX4ZlS+qln2XYgLmAYgy3c2Nrfzx5L4l4qleuz0xpUx2CzAALQLCTJgevffB/8ADrhFKrUZ6oNTSIFMMFMnuZ+WO87iDvgp1bY1Nt0j2fIcGoIlSnmKrZjmXiodUAgEL6nsRO04Bp+HuV0lG0VFPfl6CtzsQxMAQCBBMbiTOI/Euhk6QT8vCVbAqrEmIMlrwDOkCAJg77nF8JzmYeoqUqtUFjHSzfcwLmBeB6YlK7YPqU6o9hy/4VUPyzc0U3qDyGmWS5gDUTI02k7neJO9F/woHIMhlqrJC06tmPYHUkC/zgbbxgj/AMN10yxRc/XWooDXBCgxuTVVWK7wRNuw7eWr+I+fQkfmCwO8qpB/VcG2Dkls3Oa/DJqeXNVa1RKifIHpsGGq0NzAqQsTqb6e4fjn4TVzSOYpl6lVo1UXEPJ+ZYsRa+qO/fAThv4o5yiCFKEHcEE7dvNtgrlvxezJaXCSTvHeNM7TYEgXtOHXHKRNxZk6GXdQQJWpTklHGnY7Qe/+2DL8YFWmoqIC6DpOojt6DeP3wU8ZcZzOYpLVRxUpR8QctSwMebVp1R97RecYrKZgqJiQP1H1/wB8ZSipq0S8YNXwrhWazjaqFNgoHzyifa1zsTHtgllfwZzdQnnZihSUfw6n2IGygDcjvucFeDfiYgpUqdZAxpoOtgWO47Lf5VP/AGjffBgfiZkyILiBDLp1LdY0iG2uovPYWwQ4rRaiiPw1+E1bJVVenmlqggPohkVoNiRJB7X9/fGgznCaywadGmx7gVQvbtC2k9p7YA0vxJoSjLUrKyoU6alJrEzB1b+UXt6Yu5fxnTdHVczWQVS3SaYJUsIlWAmB2Go7Yb4t7LjaHZThGYRw5yx0kkuBDiSSZAhZvBO87/S5n0oqajUaJp1DF26BLLFuwEUwD9rScF6Odq1QhSpScq38BCuuhlAjWSeppmflFsS5zMVVLEsiKQm8wrByGAH8LhlWdUggRhcfkrk2ZbN8G153KaXINCmjBLkAhwWJO2pksJAPvjgyHEU/OEPrq1pNOWgJL6RoGpYC0uoCB1Dvg+M+ztWlKNVNANAl1PWNYIaRIlgBadmuMS57OqFRlylSZIIhbHQSGHLY2L6V+5PbDqQWgI/Hs8i5Sm1A1BtmXI1yA+gAAWBazk+g23xBR8SUlq5svlEp08rq0OqgO3KYK1l26isCRYz9C3/ECis4qUczTQadFQLUYGS06ljogBTMfMfS9HMeNaH5erUbmo6hw9KojTCtp1BuUVMgAx7idsOn3QWgYtDK53LCutAoZZnVa0FDBZplCpJ7/Xti94X4Jl6dQPSqFnuCNSki8HUFAtPePTFrLZDL5ilGXzCOB1sKLLAOg/3gAFrAFSINvta4VwZctTpzRRWJA5iAhTqMwFgKoB2gCyj1wlBXdEvseT8W4pSohFqUNjUWUJE6WBBILWOl1H/bPfAj+28qWnRXAmQOk/8A74IfiXVDVLCBTq1aff2Pf6HGI1YFCLWSW6DHiLiNOs6tSDABYIYAX1s1oY2hhgMcIthhONUqIeRE45jmFihDMLHBjuLMzuOTjmFgA7OFjmFOADuFOOYWADpOHLUI2OG4WABxfD6FdkYMpIIuCMQzhYQBrOeL81VTlvXcqbETE/WIn74Dk4bhYVJaG3Z0YNcC4atRjrO3b1wEnFrI50o29v6vieom44BV3PQMoh5TIkhSDCTcnSQBe2oiwGM1Xy7qGSsrUl0KFmJ31doHaYscHeE5la4AJiIJAG5BBBBm1sE+P5hauXhay6zUMM6FmVDfTJACSQCSLxHpB4YNK1LZso3swCVCraWEEb94/fFnNZMldQAvNh7bx7juMRuOWCaqKxOoTJJkbGQfePbvivlc2Zjt2jt9u3bG9PaIuis2GjBDM5UFOYuxO3v7YHE41jKxnpX4ZeH9aPUqVqtNXIpgUwxLAxuwVhpMwe4IvbFLxxlszwzMBaObrFHBZZeWEEWaLG/f/UHGS4X4izGWnkVnpzuFNv0NsQZ/iVWu5eq7Ox7sZ+3sPYYKdlXgPZf8SeIrAGZc3+aD/MY9UXiXGhlBUC0dQUakqgh3JG0QArRYKP548Go1irAiLeokfQjuDtGN9k/xhq0qcJlqIqadGsWkdpAEmP8AN98DXgafkmT8ZKynTUy1OV6empUQiLXg7273wV4L+MavVCNQqAOYJNVqmmZPSDf6Aewx5Pmsy1R2djLOSxPuTJ/c4PeBOMUMtmRUryAPKwUPB7dLKdj1AiCCN8HFByZ6hxT8UqdF11UalOZE1KRGpZ+Ui8+oPti1S/FjIOADVYadgweAfadsZ7xz47yGYyD0VY5iqY5blNGg6pLQFCg6RpJF29AMeQk4EgcqPRPxI4zQzCK1F6THmSdBEnUHJkb26RMXtjz6cMBx2cUlRDdjpxzHJx3AAscx2cLABGMcOFhYsyFOOYWFhjFhYWFgAWFOFhYBCwpwsLCAWFhYWABYWFhYAFjuFhYALuRzpUFNRCsIMGDf/Q41mXy809Sq1RDAdSwsQdSm4EjpiJ7X7Y7hY5OuqaZpFlviHEqdXJF2ooKbMdJUAEHYLtqEWEgxc2O+B3hbwy2cRVpIqsplqlrCSCSCb3AsBhYWJWLz3/ope55O8Ryf5N9LXoOYIG6n2H8vuMBePcFNBuxVgCD6g943H0wsLDTqSruOstAnHTjmFjpJHKJttjlVCpKncGDhYWAOwycKcLCwyTk4WFhYBCwsLCwDOzhTjuFgGcnCwsLAKz//2Q=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water-in-zicht.nl/images/content/006-Heerhugowaard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496298" cy="566420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990600" y="304800"/>
            <a:ext cx="731520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Hoe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laten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we de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Stad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van de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Zon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stralen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Afbeelding 5" descr="sun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295400"/>
            <a:ext cx="1600200" cy="1600200"/>
          </a:xfrm>
          <a:prstGeom prst="rect">
            <a:avLst/>
          </a:prstGeom>
        </p:spPr>
      </p:pic>
      <p:pic>
        <p:nvPicPr>
          <p:cNvPr id="10" name="Afbeelding 9" descr="Buurtlerenplaat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04800"/>
            <a:ext cx="652404" cy="695325"/>
          </a:xfrm>
          <a:prstGeom prst="rect">
            <a:avLst/>
          </a:prstGeom>
        </p:spPr>
      </p:pic>
      <p:sp>
        <p:nvSpPr>
          <p:cNvPr id="11" name="Afgeronde rechthoek 10"/>
          <p:cNvSpPr/>
          <p:nvPr/>
        </p:nvSpPr>
        <p:spPr>
          <a:xfrm>
            <a:off x="762000" y="1219200"/>
            <a:ext cx="6477000" cy="434340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Bestuur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en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ambassadeurs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Buren</a:t>
            </a:r>
          </a:p>
          <a:p>
            <a:pPr>
              <a:buFont typeface="Arial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Mediaan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multidisciplinair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centrum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St. Present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maatsch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. Stage</a:t>
            </a:r>
          </a:p>
          <a:p>
            <a:pPr>
              <a:buFont typeface="Arial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Scholen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Bibliotheek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Woningbouwv.:2 Apps,15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consulenten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Sociale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) Media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9370" r="12738"/>
          <a:stretch>
            <a:fillRect/>
          </a:stretch>
        </p:blipFill>
        <p:spPr bwMode="auto">
          <a:xfrm>
            <a:off x="0" y="0"/>
            <a:ext cx="9144000" cy="660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fgeronde rechthoek 3"/>
          <p:cNvSpPr/>
          <p:nvPr/>
        </p:nvSpPr>
        <p:spPr>
          <a:xfrm>
            <a:off x="1600200" y="1981200"/>
            <a:ext cx="5410200" cy="434340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Advertenties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plaatsen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Aanbod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Gevraagd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Buurtmeetings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organiseren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zonne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collectoren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onderhoud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bibliotheek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komt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naar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u toe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Buurtredacteur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buurtnieuws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00200" y="1219200"/>
            <a:ext cx="5410200" cy="646331"/>
          </a:xfrm>
          <a:prstGeom prst="rect">
            <a:avLst/>
          </a:prstGeom>
          <a:solidFill>
            <a:schemeClr val="bg1"/>
          </a:solidFill>
          <a:ln w="41275" cmpd="dbl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Hoe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laten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we de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Stad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van de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Zon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stralen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11474" t="1020" r="13945"/>
          <a:stretch>
            <a:fillRect/>
          </a:stretch>
        </p:blipFill>
        <p:spPr bwMode="auto">
          <a:xfrm>
            <a:off x="0" y="0"/>
            <a:ext cx="91911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 descr="26829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66800"/>
            <a:ext cx="3000375" cy="5334000"/>
          </a:xfrm>
          <a:prstGeom prst="rect">
            <a:avLst/>
          </a:prstGeom>
        </p:spPr>
      </p:pic>
      <p:sp>
        <p:nvSpPr>
          <p:cNvPr id="4" name="Afgeronde rechthoek 3"/>
          <p:cNvSpPr/>
          <p:nvPr/>
        </p:nvSpPr>
        <p:spPr>
          <a:xfrm>
            <a:off x="3124200" y="1066800"/>
            <a:ext cx="5029200" cy="297180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Ontdek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uw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Buurtschatten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Plaats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een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advertentie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(s)</a:t>
            </a:r>
          </a:p>
          <a:p>
            <a:pPr lvl="1"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Aanbod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Gevraagd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Laat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hiermee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uw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licht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stralen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90800" y="0"/>
            <a:ext cx="6553200" cy="707886"/>
          </a:xfrm>
          <a:prstGeom prst="rect">
            <a:avLst/>
          </a:prstGeom>
          <a:solidFill>
            <a:schemeClr val="bg1"/>
          </a:solidFill>
          <a:ln w="41275" cmpd="dbl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Buurtleren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laat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Stad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van de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Zon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stralen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201</Words>
  <Application>Microsoft Office PowerPoint</Application>
  <PresentationFormat>Diavoorstelling (4:3)</PresentationFormat>
  <Paragraphs>57</Paragraphs>
  <Slides>7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klaas</dc:creator>
  <cp:lastModifiedBy>klaas</cp:lastModifiedBy>
  <cp:revision>48</cp:revision>
  <dcterms:created xsi:type="dcterms:W3CDTF">2013-01-18T08:14:01Z</dcterms:created>
  <dcterms:modified xsi:type="dcterms:W3CDTF">2013-01-19T04:58:34Z</dcterms:modified>
</cp:coreProperties>
</file>