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0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8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0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3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0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5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6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8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9629-FFFF-41BD-80A9-1251BAAEF93B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268E1-30B1-4B8C-B7F7-AD3AB6BFD83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7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845" y="226503"/>
            <a:ext cx="9449619" cy="632414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879134" y="3473043"/>
            <a:ext cx="309379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Jeu</a:t>
            </a:r>
            <a:r>
              <a:rPr lang="en-US" dirty="0" smtClean="0"/>
              <a:t> de Boule </a:t>
            </a:r>
            <a:r>
              <a:rPr lang="en-US" dirty="0" err="1" smtClean="0"/>
              <a:t>banen</a:t>
            </a:r>
            <a:r>
              <a:rPr lang="en-US" dirty="0" smtClean="0"/>
              <a:t> 2x </a:t>
            </a:r>
            <a:r>
              <a:rPr lang="en-US" dirty="0" err="1" smtClean="0"/>
              <a:t>gepland</a:t>
            </a:r>
            <a:endParaRPr lang="en-US" dirty="0"/>
          </a:p>
        </p:txBody>
      </p:sp>
      <p:sp>
        <p:nvSpPr>
          <p:cNvPr id="6" name="Tekstvak 5"/>
          <p:cNvSpPr txBox="1"/>
          <p:nvPr/>
        </p:nvSpPr>
        <p:spPr>
          <a:xfrm>
            <a:off x="128238" y="5865304"/>
            <a:ext cx="3501792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Wozoco</a:t>
            </a:r>
            <a:r>
              <a:rPr lang="en-US" dirty="0" smtClean="0"/>
              <a:t> – </a:t>
            </a:r>
            <a:r>
              <a:rPr lang="en-US" dirty="0" err="1" smtClean="0"/>
              <a:t>bejaarden</a:t>
            </a:r>
            <a:r>
              <a:rPr lang="en-US" dirty="0" smtClean="0"/>
              <a:t> </a:t>
            </a:r>
            <a:r>
              <a:rPr lang="en-US" dirty="0" err="1" smtClean="0"/>
              <a:t>tehuis</a:t>
            </a:r>
            <a:r>
              <a:rPr lang="en-US" dirty="0" smtClean="0"/>
              <a:t> Bentelo</a:t>
            </a:r>
            <a:endParaRPr lang="en-US" dirty="0"/>
          </a:p>
        </p:txBody>
      </p:sp>
      <p:sp>
        <p:nvSpPr>
          <p:cNvPr id="7" name="Tekstvak 6"/>
          <p:cNvSpPr txBox="1"/>
          <p:nvPr/>
        </p:nvSpPr>
        <p:spPr>
          <a:xfrm>
            <a:off x="4514675" y="924188"/>
            <a:ext cx="322678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De Pol </a:t>
            </a:r>
            <a:r>
              <a:rPr lang="en-US" dirty="0" err="1" smtClean="0"/>
              <a:t>Cultuur</a:t>
            </a:r>
            <a:r>
              <a:rPr lang="en-US" dirty="0" smtClean="0"/>
              <a:t> en </a:t>
            </a:r>
            <a:r>
              <a:rPr lang="en-US" smtClean="0"/>
              <a:t>Sport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717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Breedbeeld</PresentationFormat>
  <Paragraphs>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jan@deconsultancykoning.nl</dc:creator>
  <cp:lastModifiedBy>jan@deconsultancykoning.nl</cp:lastModifiedBy>
  <cp:revision>1</cp:revision>
  <dcterms:created xsi:type="dcterms:W3CDTF">2016-10-26T15:02:53Z</dcterms:created>
  <dcterms:modified xsi:type="dcterms:W3CDTF">2016-10-26T15:03:26Z</dcterms:modified>
</cp:coreProperties>
</file>