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0" r:id="rId2"/>
    <p:sldMasterId id="2147483718" r:id="rId3"/>
    <p:sldMasterId id="2147483727" r:id="rId4"/>
    <p:sldMasterId id="2147483747" r:id="rId5"/>
    <p:sldMasterId id="2147483825" r:id="rId6"/>
  </p:sldMasterIdLst>
  <p:notesMasterIdLst>
    <p:notesMasterId r:id="rId14"/>
  </p:notesMasterIdLst>
  <p:handoutMasterIdLst>
    <p:handoutMasterId r:id="rId15"/>
  </p:handoutMasterIdLst>
  <p:sldIdLst>
    <p:sldId id="857" r:id="rId7"/>
    <p:sldId id="892" r:id="rId8"/>
    <p:sldId id="891" r:id="rId9"/>
    <p:sldId id="860" r:id="rId10"/>
    <p:sldId id="895" r:id="rId11"/>
    <p:sldId id="924" r:id="rId12"/>
    <p:sldId id="861" r:id="rId13"/>
  </p:sldIdLst>
  <p:sldSz cx="12192000" cy="6858000"/>
  <p:notesSz cx="6724650" cy="9774238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97" autoAdjust="0"/>
    <p:restoredTop sz="86134" autoAdjust="0"/>
  </p:normalViewPr>
  <p:slideViewPr>
    <p:cSldViewPr snapToGrid="0">
      <p:cViewPr varScale="1">
        <p:scale>
          <a:sx n="55" d="100"/>
          <a:sy n="55" d="100"/>
        </p:scale>
        <p:origin x="800" y="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809EDC-434B-48EE-97DF-D82F4F6014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396183-F0A6-4E26-A182-A0EEDD7ABB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E8E52-FF33-44F9-8237-D962938194BF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21CF4B-69DF-4DE8-80FB-C385BA4754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0BAFE-0B0F-4AFE-BD4C-F2DA180F98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8413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6BA67-7443-4B8F-90B9-7D200BF5A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777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B6E1B36A-7926-4FA8-8C68-23862AC86843}" type="datetimeFigureOut">
              <a:rPr lang="es-CL" smtClean="0"/>
              <a:t>21-01-2022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861" tIns="45930" rIns="91861" bIns="4593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914015" cy="490408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09079" y="9283831"/>
            <a:ext cx="2914015" cy="490408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259E012B-2417-4A92-BF77-846D4891B00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44828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606">
              <a:defRPr/>
            </a:pPr>
            <a:fld id="{259E012B-2417-4A92-BF77-846D4891B00A}" type="slidenum">
              <a:rPr lang="es-CL">
                <a:solidFill>
                  <a:prstClr val="black"/>
                </a:solidFill>
                <a:latin typeface="Calibri" panose="020F0502020204030204"/>
              </a:rPr>
              <a:pPr defTabSz="918606">
                <a:defRPr/>
              </a:pPr>
              <a:t>1</a:t>
            </a:fld>
            <a:endParaRPr lang="es-CL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2534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CF8B-081A-4A76-9F96-2E4B4D68C0E2}" type="datetimeFigureOut">
              <a:rPr lang="es-CL" smtClean="0"/>
              <a:t>21-01-2022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A46B-0C3A-4396-BFC4-6563385F6CF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283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CF8B-081A-4A76-9F96-2E4B4D68C0E2}" type="datetimeFigureOut">
              <a:rPr lang="es-CL" smtClean="0"/>
              <a:t>21-01-2022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A46B-0C3A-4396-BFC4-6563385F6CF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014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CF8B-081A-4A76-9F96-2E4B4D68C0E2}" type="datetimeFigureOut">
              <a:rPr lang="es-CL" smtClean="0"/>
              <a:t>21-01-2022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A46B-0C3A-4396-BFC4-6563385F6CF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7776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0" tIns="45715" rIns="91430" bIns="45715" anchor="ctr"/>
          <a:lstStyle>
            <a:lvl1pPr marL="0" indent="0" algn="ctr">
              <a:buNone/>
              <a:defRPr sz="1333">
                <a:solidFill>
                  <a:schemeClr val="bg1"/>
                </a:solidFill>
              </a:defRPr>
            </a:lvl1pPr>
          </a:lstStyle>
          <a:p>
            <a:r>
              <a:rPr lang="en-US" sz="1333" dirty="0"/>
              <a:t>Click icon to insert image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325967" y="868109"/>
            <a:ext cx="6195484" cy="1530351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lnSpc>
                <a:spcPts val="6267"/>
              </a:lnSpc>
              <a:spcBef>
                <a:spcPts val="0"/>
              </a:spcBef>
              <a:buNone/>
              <a:defRPr sz="6667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507" indent="0">
              <a:buNone/>
              <a:defRPr sz="2667">
                <a:latin typeface="Arial" pitchFamily="34" charset="0"/>
                <a:cs typeface="Arial" pitchFamily="34" charset="0"/>
              </a:defRPr>
            </a:lvl2pPr>
            <a:lvl3pPr marL="1219020" indent="0">
              <a:buNone/>
              <a:defRPr sz="2667">
                <a:latin typeface="Arial" pitchFamily="34" charset="0"/>
                <a:cs typeface="Arial" pitchFamily="34" charset="0"/>
              </a:defRPr>
            </a:lvl3pPr>
            <a:lvl4pPr marL="1828528" indent="0">
              <a:buNone/>
              <a:defRPr sz="2667">
                <a:latin typeface="Arial" pitchFamily="34" charset="0"/>
                <a:cs typeface="Arial" pitchFamily="34" charset="0"/>
              </a:defRPr>
            </a:lvl4pPr>
            <a:lvl5pPr marL="2438038" indent="0">
              <a:buNone/>
              <a:defRPr sz="2667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Title: Big Text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38549" y="5969000"/>
            <a:ext cx="2912651" cy="4064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609507" indent="0">
              <a:buNone/>
              <a:defRPr sz="1333"/>
            </a:lvl2pPr>
            <a:lvl3pPr marL="1219020" indent="0">
              <a:buNone/>
              <a:defRPr sz="1333"/>
            </a:lvl3pPr>
            <a:lvl4pPr marL="1828528" indent="0">
              <a:buNone/>
              <a:defRPr sz="1333"/>
            </a:lvl4pPr>
            <a:lvl5pPr marL="2438038" indent="0">
              <a:buNone/>
              <a:defRPr sz="1333"/>
            </a:lvl5pPr>
          </a:lstStyle>
          <a:p>
            <a:r>
              <a:rPr lang="en-US" dirty="0"/>
              <a:t>Presenter/ Date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38549" y="6273800"/>
            <a:ext cx="2912651" cy="4064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333">
                <a:solidFill>
                  <a:schemeClr val="bg1"/>
                </a:solidFill>
              </a:defRPr>
            </a:lvl1pPr>
            <a:lvl2pPr marL="609507" indent="0">
              <a:buNone/>
              <a:defRPr sz="1333"/>
            </a:lvl2pPr>
            <a:lvl3pPr marL="1219020" indent="0">
              <a:buNone/>
              <a:defRPr sz="1333"/>
            </a:lvl3pPr>
            <a:lvl4pPr marL="1828528" indent="0">
              <a:buNone/>
              <a:defRPr sz="1333"/>
            </a:lvl4pPr>
            <a:lvl5pPr marL="2438038" indent="0">
              <a:buNone/>
              <a:defRPr sz="1333"/>
            </a:lvl5pPr>
          </a:lstStyle>
          <a:p>
            <a:pPr lvl="0"/>
            <a:r>
              <a:rPr lang="en-US" dirty="0"/>
              <a:t>Title/Subheading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25967" y="351725"/>
            <a:ext cx="6195484" cy="5080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667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507" indent="0">
              <a:buNone/>
              <a:defRPr sz="2667">
                <a:latin typeface="Arial" pitchFamily="34" charset="0"/>
                <a:cs typeface="Arial" pitchFamily="34" charset="0"/>
              </a:defRPr>
            </a:lvl2pPr>
            <a:lvl3pPr marL="1219020" indent="0">
              <a:buNone/>
              <a:defRPr sz="2667">
                <a:latin typeface="Arial" pitchFamily="34" charset="0"/>
                <a:cs typeface="Arial" pitchFamily="34" charset="0"/>
              </a:defRPr>
            </a:lvl3pPr>
            <a:lvl4pPr marL="1828528" indent="0">
              <a:buNone/>
              <a:defRPr sz="2667">
                <a:latin typeface="Arial" pitchFamily="34" charset="0"/>
                <a:cs typeface="Arial" pitchFamily="34" charset="0"/>
              </a:defRPr>
            </a:lvl4pPr>
            <a:lvl5pPr marL="2438038" indent="0">
              <a:buNone/>
              <a:defRPr sz="2667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Title: Small Text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325967" y="2354451"/>
            <a:ext cx="6195484" cy="6096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667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507" indent="0">
              <a:buNone/>
              <a:defRPr sz="2667">
                <a:latin typeface="Arial" pitchFamily="34" charset="0"/>
                <a:cs typeface="Arial" pitchFamily="34" charset="0"/>
              </a:defRPr>
            </a:lvl2pPr>
            <a:lvl3pPr marL="1219020" indent="0">
              <a:buNone/>
              <a:defRPr sz="2667">
                <a:latin typeface="Arial" pitchFamily="34" charset="0"/>
                <a:cs typeface="Arial" pitchFamily="34" charset="0"/>
              </a:defRPr>
            </a:lvl3pPr>
            <a:lvl4pPr marL="1828528" indent="0">
              <a:buNone/>
              <a:defRPr sz="2667">
                <a:latin typeface="Arial" pitchFamily="34" charset="0"/>
                <a:cs typeface="Arial" pitchFamily="34" charset="0"/>
              </a:defRPr>
            </a:lvl4pPr>
            <a:lvl5pPr marL="2438038" indent="0">
              <a:buNone/>
              <a:defRPr sz="2667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Title: Small Text</a:t>
            </a:r>
          </a:p>
        </p:txBody>
      </p:sp>
    </p:spTree>
    <p:extLst>
      <p:ext uri="{BB962C8B-B14F-4D97-AF65-F5344CB8AC3E}">
        <p14:creationId xmlns:p14="http://schemas.microsoft.com/office/powerpoint/2010/main" val="41435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800000"/>
            <a:ext cx="12192000" cy="50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2277398"/>
            <a:ext cx="10752000" cy="526298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spcAft>
                <a:spcPts val="300"/>
              </a:spcAft>
              <a:defRPr sz="38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999" y="2855595"/>
            <a:ext cx="8902368" cy="72019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subtitle</a:t>
            </a:r>
          </a:p>
        </p:txBody>
      </p:sp>
      <p:cxnSp>
        <p:nvCxnSpPr>
          <p:cNvPr id="10" name="Diagonal Line 2"/>
          <p:cNvCxnSpPr/>
          <p:nvPr userDrawn="1"/>
        </p:nvCxnSpPr>
        <p:spPr>
          <a:xfrm flipH="1">
            <a:off x="6794500" y="2898648"/>
            <a:ext cx="5409693" cy="3959352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Diagonal Line 1"/>
          <p:cNvCxnSpPr/>
          <p:nvPr userDrawn="1"/>
        </p:nvCxnSpPr>
        <p:spPr>
          <a:xfrm flipH="1">
            <a:off x="9059334" y="4445794"/>
            <a:ext cx="3132668" cy="2412207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Horizontal Line"/>
          <p:cNvCxnSpPr/>
          <p:nvPr userDrawn="1"/>
        </p:nvCxnSpPr>
        <p:spPr>
          <a:xfrm flipH="1">
            <a:off x="1" y="6015323"/>
            <a:ext cx="12192000" cy="0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9667" y="3759559"/>
            <a:ext cx="8902700" cy="276999"/>
          </a:xfrm>
        </p:spPr>
        <p:txBody>
          <a:bodyPr>
            <a:noAutofit/>
          </a:bodyPr>
          <a:lstStyle>
            <a:lvl1pPr algn="l">
              <a:defRPr sz="1600">
                <a:solidFill>
                  <a:schemeClr val="accent2"/>
                </a:solidFill>
              </a:defRPr>
            </a:lvl1pPr>
          </a:lstStyle>
          <a:p>
            <a:fld id="{548A52B9-D91E-41DB-9BEE-856ED9C57045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9668" y="6408001"/>
            <a:ext cx="5207000" cy="13849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1CACA2-8807-444A-80EF-366DD6953B54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12000" y="396000"/>
            <a:ext cx="4560000" cy="36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1960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8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800000"/>
            <a:ext cx="12192000" cy="5058000"/>
          </a:xfrm>
        </p:spPr>
        <p:txBody>
          <a:bodyPr anchor="ctr" anchorCtr="0"/>
          <a:lstStyle>
            <a:lvl1pPr marL="0" indent="0" algn="ctr">
              <a:buNone/>
            </a:lvl1pPr>
          </a:lstStyle>
          <a:p>
            <a:r>
              <a:rPr lang="en-US"/>
              <a:t> </a:t>
            </a:r>
          </a:p>
          <a:p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Click icon to add picture</a:t>
            </a:r>
          </a:p>
          <a:p>
            <a:endParaRPr lang="nl-NL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720000" y="2070000"/>
            <a:ext cx="10752000" cy="1620000"/>
          </a:xfrm>
          <a:prstGeom prst="snip1Rect">
            <a:avLst>
              <a:gd name="adj" fmla="val 17843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</a:lvl1pPr>
          </a:lstStyle>
          <a:p>
            <a:pPr lvl="0"/>
            <a:r>
              <a:rPr lang="en-US"/>
              <a:t> </a:t>
            </a:r>
            <a:endParaRPr lang="nl-NL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720000" y="2070000"/>
            <a:ext cx="384000" cy="288000"/>
          </a:xfrm>
          <a:prstGeom prst="rtTriangle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</a:lvl1pPr>
          </a:lstStyle>
          <a:p>
            <a:pPr lvl="0"/>
            <a:r>
              <a:rPr lang="en-US"/>
              <a:t> 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2330912"/>
            <a:ext cx="9566400" cy="498598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spcAft>
                <a:spcPct val="0"/>
              </a:spcAft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1999" y="2825008"/>
            <a:ext cx="9566400" cy="66479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subtitle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12000" y="396000"/>
            <a:ext cx="4560000" cy="36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4595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656001"/>
            <a:ext cx="10750216" cy="38673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7" y="5614663"/>
            <a:ext cx="10750551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</a:lvl2pPr>
            <a:lvl3pPr marL="270000" indent="0">
              <a:buNone/>
            </a:lvl3pPr>
            <a:lvl4pPr marL="540000" indent="0">
              <a:buNone/>
            </a:lvl4pPr>
            <a:lvl5pPr marL="810000" indent="0">
              <a:buNone/>
            </a:lvl5pPr>
          </a:lstStyle>
          <a:p>
            <a:pPr lvl="0"/>
            <a:r>
              <a:rPr lang="en-US"/>
              <a:t>Click to add kicker or ‘so what’. Delete if not required.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082131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358900"/>
            <a:ext cx="10750216" cy="31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6" y="1477756"/>
            <a:ext cx="10750551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200"/>
            </a:lvl1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5614663"/>
            <a:ext cx="10750551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</a:lvl2pPr>
            <a:lvl3pPr marL="270000" indent="0">
              <a:buNone/>
            </a:lvl3pPr>
            <a:lvl4pPr marL="540000" indent="0">
              <a:buNone/>
            </a:lvl4pPr>
            <a:lvl5pPr marL="810000" indent="0">
              <a:buNone/>
            </a:lvl5pPr>
          </a:lstStyle>
          <a:p>
            <a:pPr lvl="0"/>
            <a:r>
              <a:rPr lang="en-US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188605577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665" y="1656001"/>
            <a:ext cx="5207003" cy="3862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3217" y="1656001"/>
            <a:ext cx="5207001" cy="3862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7" y="5614663"/>
            <a:ext cx="10750551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</a:lvl2pPr>
            <a:lvl3pPr marL="270000" indent="0">
              <a:buNone/>
            </a:lvl3pPr>
            <a:lvl4pPr marL="540000" indent="0">
              <a:buNone/>
            </a:lvl4pPr>
            <a:lvl5pPr marL="810000" indent="0">
              <a:buNone/>
            </a:lvl5pPr>
          </a:lstStyle>
          <a:p>
            <a:pPr lvl="0"/>
            <a:r>
              <a:rPr lang="en-US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314609275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9667" y="1540259"/>
            <a:ext cx="5207000" cy="33239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667" y="1872658"/>
            <a:ext cx="5207000" cy="36454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3218" y="1541363"/>
            <a:ext cx="5206999" cy="33239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218" y="1872658"/>
            <a:ext cx="5206999" cy="364549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7" y="5614663"/>
            <a:ext cx="10750551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</a:lvl2pPr>
            <a:lvl3pPr marL="270000" indent="0">
              <a:buNone/>
            </a:lvl3pPr>
            <a:lvl4pPr marL="540000" indent="0">
              <a:buNone/>
            </a:lvl4pPr>
            <a:lvl5pPr marL="810000" indent="0">
              <a:buNone/>
            </a:lvl5pPr>
          </a:lstStyle>
          <a:p>
            <a:pPr lvl="0"/>
            <a:r>
              <a:rPr lang="en-US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402254862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 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9668" y="2273864"/>
            <a:ext cx="5207000" cy="33239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667" y="2614742"/>
            <a:ext cx="5207000" cy="29034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3219" y="2282343"/>
            <a:ext cx="5206999" cy="33239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218" y="2614742"/>
            <a:ext cx="5206999" cy="290340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6" y="1477756"/>
            <a:ext cx="10750551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200"/>
            </a:lvl1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5614663"/>
            <a:ext cx="10750551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</a:lvl2pPr>
            <a:lvl3pPr marL="270000" indent="0">
              <a:buNone/>
            </a:lvl3pPr>
            <a:lvl4pPr marL="540000" indent="0">
              <a:buNone/>
            </a:lvl4pPr>
            <a:lvl5pPr marL="810000" indent="0">
              <a:buNone/>
            </a:lvl5pPr>
          </a:lstStyle>
          <a:p>
            <a:pPr lvl="0"/>
            <a:r>
              <a:rPr lang="en-US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14336638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CF8B-081A-4A76-9F96-2E4B4D68C0E2}" type="datetimeFigureOut">
              <a:rPr lang="es-CL" smtClean="0"/>
              <a:t>21-01-2022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A46B-0C3A-4396-BFC4-6563385F6CF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3270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asic Text, 2 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9665" y="3142801"/>
            <a:ext cx="5207000" cy="33239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667" y="3475200"/>
            <a:ext cx="5207000" cy="204295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3217" y="3142801"/>
            <a:ext cx="5206999" cy="33239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218" y="3475200"/>
            <a:ext cx="5206999" cy="20429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6" y="1477756"/>
            <a:ext cx="10750551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200"/>
            </a:lvl1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5614663"/>
            <a:ext cx="10750551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</a:lvl2pPr>
            <a:lvl3pPr marL="270000" indent="0">
              <a:buNone/>
            </a:lvl3pPr>
            <a:lvl4pPr marL="540000" indent="0">
              <a:buNone/>
            </a:lvl4pPr>
            <a:lvl5pPr marL="810000" indent="0">
              <a:buNone/>
            </a:lvl5pPr>
          </a:lstStyle>
          <a:p>
            <a:pPr lvl="0"/>
            <a:r>
              <a:rPr lang="en-US"/>
              <a:t>Click to add kicker or ‘so what’. Delete if not required.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719667" y="2358000"/>
            <a:ext cx="10750551" cy="729430"/>
          </a:xfrm>
        </p:spPr>
        <p:txBody>
          <a:bodyPr>
            <a:noAutofit/>
          </a:bodyPr>
          <a:lstStyle>
            <a:lvl1pPr>
              <a:buNone/>
            </a:lvl1pPr>
            <a:lvl2pPr marL="0" indent="0">
              <a:buNone/>
            </a:lvl2pPr>
            <a:lvl3pPr marL="270000" indent="0">
              <a:buNone/>
            </a:lvl3pPr>
            <a:lvl4pPr marL="540000" indent="0">
              <a:buNone/>
            </a:lvl4pPr>
            <a:lvl5pPr marL="810000" indent="0">
              <a:buNone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226557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7" y="5614663"/>
            <a:ext cx="10750551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</a:lvl2pPr>
            <a:lvl3pPr marL="270000" indent="0">
              <a:buNone/>
            </a:lvl3pPr>
            <a:lvl4pPr marL="540000" indent="0">
              <a:buNone/>
            </a:lvl4pPr>
            <a:lvl5pPr marL="810000" indent="0">
              <a:buNone/>
            </a:lvl5pPr>
          </a:lstStyle>
          <a:p>
            <a:pPr lvl="0"/>
            <a:r>
              <a:rPr lang="en-US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117097520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7" y="5614663"/>
            <a:ext cx="10750551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</a:lvl2pPr>
            <a:lvl3pPr marL="270000" indent="0">
              <a:buNone/>
            </a:lvl3pPr>
            <a:lvl4pPr marL="540000" indent="0">
              <a:buNone/>
            </a:lvl4pPr>
            <a:lvl5pPr marL="810000" indent="0">
              <a:buNone/>
            </a:lvl5pPr>
          </a:lstStyle>
          <a:p>
            <a:pPr lvl="0"/>
            <a:r>
              <a:rPr lang="en-US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85182896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1067" y="1006476"/>
            <a:ext cx="3359151" cy="45116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nl-NL"/>
              <a:t>Click to edit Master text styles</a:t>
            </a:r>
            <a:endParaRPr lang="en-US"/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  <a:p>
            <a:pPr lvl="3"/>
            <a:r>
              <a:rPr lang="en-US"/>
              <a:t>Level 4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</a:p>
          <a:p>
            <a:pPr lvl="6"/>
            <a:r>
              <a:rPr lang="en-US"/>
              <a:t>Level 7</a:t>
            </a:r>
          </a:p>
          <a:p>
            <a:pPr lvl="7"/>
            <a:r>
              <a:rPr lang="en-US"/>
              <a:t>Level 8</a:t>
            </a:r>
          </a:p>
          <a:p>
            <a:pPr lvl="8"/>
            <a:r>
              <a:rPr lang="en-US"/>
              <a:t>Level 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19667" y="950208"/>
            <a:ext cx="7054853" cy="498598"/>
          </a:xfrm>
        </p:spPr>
        <p:txBody>
          <a:bodyPr/>
          <a:lstStyle/>
          <a:p>
            <a:r>
              <a:rPr lang="en-US"/>
              <a:t>Add title</a:t>
            </a:r>
            <a:endParaRPr lang="nl-NL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719666" y="2358001"/>
            <a:ext cx="7054852" cy="31601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6" y="1477756"/>
            <a:ext cx="7054852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200"/>
            </a:lvl1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19667" y="5614663"/>
            <a:ext cx="10750551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</a:lvl2pPr>
            <a:lvl3pPr marL="270000" indent="0">
              <a:buNone/>
            </a:lvl3pPr>
            <a:lvl4pPr marL="540000" indent="0">
              <a:buNone/>
            </a:lvl4pPr>
            <a:lvl5pPr marL="810000" indent="0">
              <a:buNone/>
            </a:lvl5pPr>
          </a:lstStyle>
          <a:p>
            <a:pPr lvl="0"/>
            <a:r>
              <a:rPr lang="en-US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546411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19667" y="950208"/>
            <a:ext cx="7054853" cy="498598"/>
          </a:xfrm>
        </p:spPr>
        <p:txBody>
          <a:bodyPr/>
          <a:lstStyle/>
          <a:p>
            <a:r>
              <a:rPr lang="en-US"/>
              <a:t>Add title</a:t>
            </a:r>
            <a:endParaRPr lang="nl-NL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719666" y="2358001"/>
            <a:ext cx="7054852" cy="3160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8111067" y="2102136"/>
            <a:ext cx="3360000" cy="360000"/>
            <a:chOff x="6083300" y="2351692"/>
            <a:chExt cx="2520000" cy="360000"/>
          </a:xfrm>
        </p:grpSpPr>
        <p:sp>
          <p:nvSpPr>
            <p:cNvPr id="11" name="Snip Single Corner Rectangle 10"/>
            <p:cNvSpPr/>
            <p:nvPr userDrawn="1"/>
          </p:nvSpPr>
          <p:spPr>
            <a:xfrm flipH="1">
              <a:off x="6083300" y="2351692"/>
              <a:ext cx="2520000" cy="360000"/>
            </a:xfrm>
            <a:prstGeom prst="snip1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ight Triangle 11"/>
            <p:cNvSpPr/>
            <p:nvPr userDrawn="1"/>
          </p:nvSpPr>
          <p:spPr>
            <a:xfrm flipH="1">
              <a:off x="6083300" y="2351692"/>
              <a:ext cx="180000" cy="180000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111067" y="2360295"/>
            <a:ext cx="3360000" cy="716707"/>
          </a:xfrm>
          <a:solidFill>
            <a:schemeClr val="accent1"/>
          </a:solidFill>
        </p:spPr>
        <p:txBody>
          <a:bodyPr lIns="216000" rIns="216000" bIns="216000">
            <a:spAutoFit/>
          </a:bodyPr>
          <a:lstStyle>
            <a:lvl1pPr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</a:lvl2pPr>
            <a:lvl3pPr marL="270000" indent="0">
              <a:buNone/>
            </a:lvl3pPr>
            <a:lvl4pPr marL="540000" indent="0">
              <a:buNone/>
            </a:lvl4pPr>
            <a:lvl5pPr marL="810000" indent="0">
              <a:buNone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6" y="1477756"/>
            <a:ext cx="7054852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200"/>
            </a:lvl1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5614663"/>
            <a:ext cx="10750551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</a:lvl2pPr>
            <a:lvl3pPr marL="270000" indent="0">
              <a:buNone/>
            </a:lvl3pPr>
            <a:lvl4pPr marL="540000" indent="0">
              <a:buNone/>
            </a:lvl4pPr>
            <a:lvl5pPr marL="810000" indent="0">
              <a:buNone/>
            </a:lvl5pPr>
          </a:lstStyle>
          <a:p>
            <a:pPr lvl="0"/>
            <a:r>
              <a:rPr lang="en-US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85449579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368" y="1006476"/>
            <a:ext cx="7054851" cy="45116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nl-NL"/>
              <a:t>Click to edit Master text styles</a:t>
            </a:r>
            <a:endParaRPr lang="en-US"/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  <a:p>
            <a:pPr lvl="3"/>
            <a:r>
              <a:rPr lang="en-US"/>
              <a:t>Level 4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</a:p>
          <a:p>
            <a:pPr lvl="6"/>
            <a:r>
              <a:rPr lang="en-US"/>
              <a:t>Level 7</a:t>
            </a:r>
          </a:p>
          <a:p>
            <a:pPr lvl="7"/>
            <a:r>
              <a:rPr lang="en-US"/>
              <a:t>Level 8</a:t>
            </a:r>
          </a:p>
          <a:p>
            <a:pPr lvl="8"/>
            <a:r>
              <a:rPr lang="en-US"/>
              <a:t>Level 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19667" y="950208"/>
            <a:ext cx="3359152" cy="997196"/>
          </a:xfrm>
        </p:spPr>
        <p:txBody>
          <a:bodyPr>
            <a:noAutofit/>
          </a:bodyPr>
          <a:lstStyle/>
          <a:p>
            <a:r>
              <a:rPr lang="en-US"/>
              <a:t>Add title</a:t>
            </a:r>
            <a:endParaRPr lang="nl-NL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719667" y="2868998"/>
            <a:ext cx="3359152" cy="2649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6" y="1988296"/>
            <a:ext cx="3359153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200"/>
            </a:lvl1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19667" y="5614663"/>
            <a:ext cx="10750551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</a:lvl2pPr>
            <a:lvl3pPr marL="270000" indent="0">
              <a:buNone/>
            </a:lvl3pPr>
            <a:lvl4pPr marL="540000" indent="0">
              <a:buNone/>
            </a:lvl4pPr>
            <a:lvl5pPr marL="810000" indent="0">
              <a:buNone/>
            </a:lvl5pPr>
          </a:lstStyle>
          <a:p>
            <a:pPr lvl="0"/>
            <a:r>
              <a:rPr lang="en-US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318252734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7" y="3142801"/>
            <a:ext cx="3359152" cy="23753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nl-NL"/>
              <a:t>Click to edit Master text styles</a:t>
            </a:r>
            <a:endParaRPr lang="en-US"/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  <a:p>
            <a:pPr lvl="3"/>
            <a:r>
              <a:rPr lang="en-US"/>
              <a:t>Level 4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</a:p>
          <a:p>
            <a:pPr lvl="6"/>
            <a:r>
              <a:rPr lang="en-US"/>
              <a:t>Level 7</a:t>
            </a:r>
          </a:p>
          <a:p>
            <a:pPr lvl="7"/>
            <a:r>
              <a:rPr lang="en-US"/>
              <a:t>Level 8</a:t>
            </a:r>
          </a:p>
          <a:p>
            <a:pPr lvl="8"/>
            <a:r>
              <a:rPr lang="en-US"/>
              <a:t>Level 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719667" y="2358000"/>
            <a:ext cx="10750551" cy="729430"/>
          </a:xfrm>
        </p:spPr>
        <p:txBody>
          <a:bodyPr>
            <a:noAutofit/>
          </a:bodyPr>
          <a:lstStyle>
            <a:lvl1pPr>
              <a:buNone/>
            </a:lvl1pPr>
            <a:lvl2pPr marL="0" indent="0">
              <a:buNone/>
            </a:lvl2pPr>
            <a:lvl3pPr marL="270000" indent="0">
              <a:buNone/>
            </a:lvl3pPr>
            <a:lvl4pPr marL="540000" indent="0">
              <a:buNone/>
            </a:lvl4pPr>
            <a:lvl5pPr marL="810000" indent="0">
              <a:buNone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415367" y="3142801"/>
            <a:ext cx="3359152" cy="23753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nl-NL"/>
              <a:t>Click to edit Master text styles</a:t>
            </a:r>
            <a:endParaRPr lang="en-US"/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  <a:p>
            <a:pPr lvl="3"/>
            <a:r>
              <a:rPr lang="en-US"/>
              <a:t>Level 4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</a:p>
          <a:p>
            <a:pPr lvl="6"/>
            <a:r>
              <a:rPr lang="en-US"/>
              <a:t>Level 7</a:t>
            </a:r>
          </a:p>
          <a:p>
            <a:pPr lvl="7"/>
            <a:r>
              <a:rPr lang="en-US"/>
              <a:t>Level 8</a:t>
            </a:r>
          </a:p>
          <a:p>
            <a:pPr lvl="8"/>
            <a:r>
              <a:rPr lang="en-US"/>
              <a:t>Level 9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8111067" y="3142801"/>
            <a:ext cx="3359152" cy="23753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nl-NL"/>
              <a:t>Click to edit Master text styles</a:t>
            </a:r>
            <a:endParaRPr lang="en-US"/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  <a:p>
            <a:pPr lvl="3"/>
            <a:r>
              <a:rPr lang="en-US"/>
              <a:t>Level 4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</a:p>
          <a:p>
            <a:pPr lvl="6"/>
            <a:r>
              <a:rPr lang="en-US"/>
              <a:t>Level 7</a:t>
            </a:r>
          </a:p>
          <a:p>
            <a:pPr lvl="7"/>
            <a:r>
              <a:rPr lang="en-US"/>
              <a:t>Level 8</a:t>
            </a:r>
          </a:p>
          <a:p>
            <a:pPr lvl="8"/>
            <a:r>
              <a:rPr lang="en-US"/>
              <a:t>Level 9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6" y="1477756"/>
            <a:ext cx="10750551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200"/>
            </a:lvl1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title</a:t>
            </a:r>
            <a:endParaRPr lang="nl-NL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9667" y="5614663"/>
            <a:ext cx="10750551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</a:lvl2pPr>
            <a:lvl3pPr marL="270000" indent="0">
              <a:buNone/>
            </a:lvl3pPr>
            <a:lvl4pPr marL="540000" indent="0">
              <a:buNone/>
            </a:lvl4pPr>
            <a:lvl5pPr marL="810000" indent="0">
              <a:buNone/>
            </a:lvl5pPr>
          </a:lstStyle>
          <a:p>
            <a:pPr lvl="0"/>
            <a:r>
              <a:rPr lang="en-US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76484484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 userDrawn="1"/>
        </p:nvSpPr>
        <p:spPr>
          <a:xfrm flipH="1">
            <a:off x="720000" y="1620000"/>
            <a:ext cx="10752000" cy="4696663"/>
          </a:xfrm>
          <a:prstGeom prst="snip1Rect">
            <a:avLst>
              <a:gd name="adj" fmla="val 61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719667" y="1620000"/>
            <a:ext cx="384000" cy="288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1200000" y="1928372"/>
            <a:ext cx="8758917" cy="4985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section title</a:t>
            </a:r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688883" y="396001"/>
            <a:ext cx="3772800" cy="30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5436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 userDrawn="1"/>
        </p:nvSpPr>
        <p:spPr>
          <a:xfrm flipH="1">
            <a:off x="720000" y="1620000"/>
            <a:ext cx="10752000" cy="4696663"/>
          </a:xfrm>
          <a:prstGeom prst="snip1Rect">
            <a:avLst>
              <a:gd name="adj" fmla="val 61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719667" y="1620000"/>
            <a:ext cx="384000" cy="288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1200000" y="1928372"/>
            <a:ext cx="8758917" cy="4985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section title</a:t>
            </a:r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688883" y="396001"/>
            <a:ext cx="3772800" cy="30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1809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title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414216" y="2031160"/>
            <a:ext cx="7056000" cy="3486990"/>
            <a:chOff x="2337" y="1166"/>
            <a:chExt cx="3011" cy="1984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>
            <a:xfrm>
              <a:off x="2337" y="1166"/>
              <a:ext cx="1621" cy="1557"/>
            </a:xfrm>
            <a:custGeom>
              <a:avLst/>
              <a:gdLst>
                <a:gd name="T0" fmla="*/ 415 w 685"/>
                <a:gd name="T1" fmla="*/ 240 h 657"/>
                <a:gd name="T2" fmla="*/ 376 w 685"/>
                <a:gd name="T3" fmla="*/ 280 h 657"/>
                <a:gd name="T4" fmla="*/ 356 w 685"/>
                <a:gd name="T5" fmla="*/ 300 h 657"/>
                <a:gd name="T6" fmla="*/ 353 w 685"/>
                <a:gd name="T7" fmla="*/ 328 h 657"/>
                <a:gd name="T8" fmla="*/ 309 w 685"/>
                <a:gd name="T9" fmla="*/ 328 h 657"/>
                <a:gd name="T10" fmla="*/ 309 w 685"/>
                <a:gd name="T11" fmla="*/ 317 h 657"/>
                <a:gd name="T12" fmla="*/ 316 w 685"/>
                <a:gd name="T13" fmla="*/ 281 h 657"/>
                <a:gd name="T14" fmla="*/ 344 w 685"/>
                <a:gd name="T15" fmla="*/ 250 h 657"/>
                <a:gd name="T16" fmla="*/ 370 w 685"/>
                <a:gd name="T17" fmla="*/ 227 h 657"/>
                <a:gd name="T18" fmla="*/ 376 w 685"/>
                <a:gd name="T19" fmla="*/ 208 h 657"/>
                <a:gd name="T20" fmla="*/ 365 w 685"/>
                <a:gd name="T21" fmla="*/ 184 h 657"/>
                <a:gd name="T22" fmla="*/ 334 w 685"/>
                <a:gd name="T23" fmla="*/ 174 h 657"/>
                <a:gd name="T24" fmla="*/ 303 w 685"/>
                <a:gd name="T25" fmla="*/ 184 h 657"/>
                <a:gd name="T26" fmla="*/ 286 w 685"/>
                <a:gd name="T27" fmla="*/ 217 h 657"/>
                <a:gd name="T28" fmla="*/ 241 w 685"/>
                <a:gd name="T29" fmla="*/ 211 h 657"/>
                <a:gd name="T30" fmla="*/ 267 w 685"/>
                <a:gd name="T31" fmla="*/ 158 h 657"/>
                <a:gd name="T32" fmla="*/ 332 w 685"/>
                <a:gd name="T33" fmla="*/ 137 h 657"/>
                <a:gd name="T34" fmla="*/ 399 w 685"/>
                <a:gd name="T35" fmla="*/ 159 h 657"/>
                <a:gd name="T36" fmla="*/ 424 w 685"/>
                <a:gd name="T37" fmla="*/ 210 h 657"/>
                <a:gd name="T38" fmla="*/ 415 w 685"/>
                <a:gd name="T39" fmla="*/ 240 h 657"/>
                <a:gd name="T40" fmla="*/ 358 w 685"/>
                <a:gd name="T41" fmla="*/ 394 h 657"/>
                <a:gd name="T42" fmla="*/ 309 w 685"/>
                <a:gd name="T43" fmla="*/ 394 h 657"/>
                <a:gd name="T44" fmla="*/ 309 w 685"/>
                <a:gd name="T45" fmla="*/ 345 h 657"/>
                <a:gd name="T46" fmla="*/ 358 w 685"/>
                <a:gd name="T47" fmla="*/ 345 h 657"/>
                <a:gd name="T48" fmla="*/ 358 w 685"/>
                <a:gd name="T49" fmla="*/ 394 h 657"/>
                <a:gd name="T50" fmla="*/ 584 w 685"/>
                <a:gd name="T51" fmla="*/ 82 h 657"/>
                <a:gd name="T52" fmla="*/ 343 w 685"/>
                <a:gd name="T53" fmla="*/ 0 h 657"/>
                <a:gd name="T54" fmla="*/ 101 w 685"/>
                <a:gd name="T55" fmla="*/ 82 h 657"/>
                <a:gd name="T56" fmla="*/ 0 w 685"/>
                <a:gd name="T57" fmla="*/ 283 h 657"/>
                <a:gd name="T58" fmla="*/ 101 w 685"/>
                <a:gd name="T59" fmla="*/ 484 h 657"/>
                <a:gd name="T60" fmla="*/ 343 w 685"/>
                <a:gd name="T61" fmla="*/ 565 h 657"/>
                <a:gd name="T62" fmla="*/ 411 w 685"/>
                <a:gd name="T63" fmla="*/ 560 h 657"/>
                <a:gd name="T64" fmla="*/ 497 w 685"/>
                <a:gd name="T65" fmla="*/ 653 h 657"/>
                <a:gd name="T66" fmla="*/ 507 w 685"/>
                <a:gd name="T67" fmla="*/ 657 h 657"/>
                <a:gd name="T68" fmla="*/ 512 w 685"/>
                <a:gd name="T69" fmla="*/ 657 h 657"/>
                <a:gd name="T70" fmla="*/ 521 w 685"/>
                <a:gd name="T71" fmla="*/ 644 h 657"/>
                <a:gd name="T72" fmla="*/ 521 w 685"/>
                <a:gd name="T73" fmla="*/ 524 h 657"/>
                <a:gd name="T74" fmla="*/ 584 w 685"/>
                <a:gd name="T75" fmla="*/ 484 h 657"/>
                <a:gd name="T76" fmla="*/ 685 w 685"/>
                <a:gd name="T77" fmla="*/ 283 h 657"/>
                <a:gd name="T78" fmla="*/ 584 w 685"/>
                <a:gd name="T79" fmla="*/ 82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85" h="657">
                  <a:moveTo>
                    <a:pt x="415" y="240"/>
                  </a:moveTo>
                  <a:cubicBezTo>
                    <a:pt x="409" y="250"/>
                    <a:pt x="396" y="263"/>
                    <a:pt x="376" y="280"/>
                  </a:cubicBezTo>
                  <a:cubicBezTo>
                    <a:pt x="365" y="288"/>
                    <a:pt x="359" y="295"/>
                    <a:pt x="356" y="300"/>
                  </a:cubicBezTo>
                  <a:cubicBezTo>
                    <a:pt x="354" y="306"/>
                    <a:pt x="353" y="315"/>
                    <a:pt x="353" y="328"/>
                  </a:cubicBezTo>
                  <a:cubicBezTo>
                    <a:pt x="309" y="328"/>
                    <a:pt x="309" y="328"/>
                    <a:pt x="309" y="328"/>
                  </a:cubicBezTo>
                  <a:cubicBezTo>
                    <a:pt x="309" y="322"/>
                    <a:pt x="309" y="318"/>
                    <a:pt x="309" y="317"/>
                  </a:cubicBezTo>
                  <a:cubicBezTo>
                    <a:pt x="309" y="302"/>
                    <a:pt x="311" y="291"/>
                    <a:pt x="316" y="281"/>
                  </a:cubicBezTo>
                  <a:cubicBezTo>
                    <a:pt x="320" y="272"/>
                    <a:pt x="330" y="262"/>
                    <a:pt x="344" y="250"/>
                  </a:cubicBezTo>
                  <a:cubicBezTo>
                    <a:pt x="358" y="238"/>
                    <a:pt x="367" y="231"/>
                    <a:pt x="370" y="227"/>
                  </a:cubicBezTo>
                  <a:cubicBezTo>
                    <a:pt x="374" y="222"/>
                    <a:pt x="376" y="215"/>
                    <a:pt x="376" y="208"/>
                  </a:cubicBezTo>
                  <a:cubicBezTo>
                    <a:pt x="376" y="199"/>
                    <a:pt x="372" y="191"/>
                    <a:pt x="365" y="184"/>
                  </a:cubicBezTo>
                  <a:cubicBezTo>
                    <a:pt x="357" y="177"/>
                    <a:pt x="347" y="174"/>
                    <a:pt x="334" y="174"/>
                  </a:cubicBezTo>
                  <a:cubicBezTo>
                    <a:pt x="322" y="174"/>
                    <a:pt x="311" y="177"/>
                    <a:pt x="303" y="184"/>
                  </a:cubicBezTo>
                  <a:cubicBezTo>
                    <a:pt x="295" y="192"/>
                    <a:pt x="289" y="202"/>
                    <a:pt x="286" y="217"/>
                  </a:cubicBezTo>
                  <a:cubicBezTo>
                    <a:pt x="241" y="211"/>
                    <a:pt x="241" y="211"/>
                    <a:pt x="241" y="211"/>
                  </a:cubicBezTo>
                  <a:cubicBezTo>
                    <a:pt x="242" y="190"/>
                    <a:pt x="251" y="173"/>
                    <a:pt x="267" y="158"/>
                  </a:cubicBezTo>
                  <a:cubicBezTo>
                    <a:pt x="284" y="144"/>
                    <a:pt x="305" y="137"/>
                    <a:pt x="332" y="137"/>
                  </a:cubicBezTo>
                  <a:cubicBezTo>
                    <a:pt x="360" y="137"/>
                    <a:pt x="382" y="144"/>
                    <a:pt x="399" y="159"/>
                  </a:cubicBezTo>
                  <a:cubicBezTo>
                    <a:pt x="416" y="173"/>
                    <a:pt x="424" y="190"/>
                    <a:pt x="424" y="210"/>
                  </a:cubicBezTo>
                  <a:cubicBezTo>
                    <a:pt x="424" y="221"/>
                    <a:pt x="421" y="231"/>
                    <a:pt x="415" y="240"/>
                  </a:cubicBezTo>
                  <a:moveTo>
                    <a:pt x="358" y="394"/>
                  </a:moveTo>
                  <a:cubicBezTo>
                    <a:pt x="309" y="394"/>
                    <a:pt x="309" y="394"/>
                    <a:pt x="309" y="394"/>
                  </a:cubicBezTo>
                  <a:cubicBezTo>
                    <a:pt x="309" y="345"/>
                    <a:pt x="309" y="345"/>
                    <a:pt x="309" y="345"/>
                  </a:cubicBezTo>
                  <a:cubicBezTo>
                    <a:pt x="358" y="345"/>
                    <a:pt x="358" y="345"/>
                    <a:pt x="358" y="345"/>
                  </a:cubicBezTo>
                  <a:lnTo>
                    <a:pt x="358" y="394"/>
                  </a:lnTo>
                  <a:close/>
                  <a:moveTo>
                    <a:pt x="584" y="82"/>
                  </a:moveTo>
                  <a:cubicBezTo>
                    <a:pt x="520" y="29"/>
                    <a:pt x="434" y="0"/>
                    <a:pt x="343" y="0"/>
                  </a:cubicBezTo>
                  <a:cubicBezTo>
                    <a:pt x="252" y="0"/>
                    <a:pt x="166" y="29"/>
                    <a:pt x="101" y="82"/>
                  </a:cubicBezTo>
                  <a:cubicBezTo>
                    <a:pt x="36" y="136"/>
                    <a:pt x="0" y="207"/>
                    <a:pt x="0" y="283"/>
                  </a:cubicBezTo>
                  <a:cubicBezTo>
                    <a:pt x="0" y="359"/>
                    <a:pt x="36" y="430"/>
                    <a:pt x="101" y="484"/>
                  </a:cubicBezTo>
                  <a:cubicBezTo>
                    <a:pt x="166" y="536"/>
                    <a:pt x="252" y="565"/>
                    <a:pt x="343" y="565"/>
                  </a:cubicBezTo>
                  <a:cubicBezTo>
                    <a:pt x="366" y="565"/>
                    <a:pt x="389" y="564"/>
                    <a:pt x="411" y="560"/>
                  </a:cubicBezTo>
                  <a:cubicBezTo>
                    <a:pt x="497" y="653"/>
                    <a:pt x="497" y="653"/>
                    <a:pt x="497" y="653"/>
                  </a:cubicBezTo>
                  <a:cubicBezTo>
                    <a:pt x="500" y="656"/>
                    <a:pt x="504" y="657"/>
                    <a:pt x="507" y="657"/>
                  </a:cubicBezTo>
                  <a:cubicBezTo>
                    <a:pt x="509" y="657"/>
                    <a:pt x="511" y="657"/>
                    <a:pt x="512" y="657"/>
                  </a:cubicBezTo>
                  <a:cubicBezTo>
                    <a:pt x="518" y="654"/>
                    <a:pt x="521" y="649"/>
                    <a:pt x="521" y="644"/>
                  </a:cubicBezTo>
                  <a:cubicBezTo>
                    <a:pt x="521" y="524"/>
                    <a:pt x="521" y="524"/>
                    <a:pt x="521" y="524"/>
                  </a:cubicBezTo>
                  <a:cubicBezTo>
                    <a:pt x="544" y="513"/>
                    <a:pt x="565" y="499"/>
                    <a:pt x="584" y="484"/>
                  </a:cubicBezTo>
                  <a:cubicBezTo>
                    <a:pt x="649" y="430"/>
                    <a:pt x="685" y="359"/>
                    <a:pt x="685" y="283"/>
                  </a:cubicBezTo>
                  <a:cubicBezTo>
                    <a:pt x="685" y="207"/>
                    <a:pt x="649" y="136"/>
                    <a:pt x="584" y="8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>
            <a:xfrm>
              <a:off x="3745" y="1590"/>
              <a:ext cx="1603" cy="1560"/>
            </a:xfrm>
            <a:custGeom>
              <a:avLst/>
              <a:gdLst>
                <a:gd name="T0" fmla="*/ 499 w 677"/>
                <a:gd name="T1" fmla="*/ 316 h 658"/>
                <a:gd name="T2" fmla="*/ 457 w 677"/>
                <a:gd name="T3" fmla="*/ 275 h 658"/>
                <a:gd name="T4" fmla="*/ 499 w 677"/>
                <a:gd name="T5" fmla="*/ 234 h 658"/>
                <a:gd name="T6" fmla="*/ 540 w 677"/>
                <a:gd name="T7" fmla="*/ 275 h 658"/>
                <a:gd name="T8" fmla="*/ 499 w 677"/>
                <a:gd name="T9" fmla="*/ 316 h 658"/>
                <a:gd name="T10" fmla="*/ 335 w 677"/>
                <a:gd name="T11" fmla="*/ 316 h 658"/>
                <a:gd name="T12" fmla="*/ 293 w 677"/>
                <a:gd name="T13" fmla="*/ 275 h 658"/>
                <a:gd name="T14" fmla="*/ 335 w 677"/>
                <a:gd name="T15" fmla="*/ 234 h 658"/>
                <a:gd name="T16" fmla="*/ 376 w 677"/>
                <a:gd name="T17" fmla="*/ 275 h 658"/>
                <a:gd name="T18" fmla="*/ 335 w 677"/>
                <a:gd name="T19" fmla="*/ 316 h 658"/>
                <a:gd name="T20" fmla="*/ 170 w 677"/>
                <a:gd name="T21" fmla="*/ 316 h 658"/>
                <a:gd name="T22" fmla="*/ 129 w 677"/>
                <a:gd name="T23" fmla="*/ 275 h 658"/>
                <a:gd name="T24" fmla="*/ 170 w 677"/>
                <a:gd name="T25" fmla="*/ 234 h 658"/>
                <a:gd name="T26" fmla="*/ 211 w 677"/>
                <a:gd name="T27" fmla="*/ 275 h 658"/>
                <a:gd name="T28" fmla="*/ 170 w 677"/>
                <a:gd name="T29" fmla="*/ 316 h 658"/>
                <a:gd name="T30" fmla="*/ 575 w 677"/>
                <a:gd name="T31" fmla="*/ 82 h 658"/>
                <a:gd name="T32" fmla="*/ 334 w 677"/>
                <a:gd name="T33" fmla="*/ 0 h 658"/>
                <a:gd name="T34" fmla="*/ 126 w 677"/>
                <a:gd name="T35" fmla="*/ 59 h 658"/>
                <a:gd name="T36" fmla="*/ 129 w 677"/>
                <a:gd name="T37" fmla="*/ 104 h 658"/>
                <a:gd name="T38" fmla="*/ 14 w 677"/>
                <a:gd name="T39" fmla="*/ 335 h 658"/>
                <a:gd name="T40" fmla="*/ 0 w 677"/>
                <a:gd name="T41" fmla="*/ 345 h 658"/>
                <a:gd name="T42" fmla="*/ 93 w 677"/>
                <a:gd name="T43" fmla="*/ 484 h 658"/>
                <a:gd name="T44" fmla="*/ 156 w 677"/>
                <a:gd name="T45" fmla="*/ 524 h 658"/>
                <a:gd name="T46" fmla="*/ 156 w 677"/>
                <a:gd name="T47" fmla="*/ 644 h 658"/>
                <a:gd name="T48" fmla="*/ 164 w 677"/>
                <a:gd name="T49" fmla="*/ 657 h 658"/>
                <a:gd name="T50" fmla="*/ 169 w 677"/>
                <a:gd name="T51" fmla="*/ 658 h 658"/>
                <a:gd name="T52" fmla="*/ 180 w 677"/>
                <a:gd name="T53" fmla="*/ 653 h 658"/>
                <a:gd name="T54" fmla="*/ 266 w 677"/>
                <a:gd name="T55" fmla="*/ 560 h 658"/>
                <a:gd name="T56" fmla="*/ 334 w 677"/>
                <a:gd name="T57" fmla="*/ 565 h 658"/>
                <a:gd name="T58" fmla="*/ 575 w 677"/>
                <a:gd name="T59" fmla="*/ 484 h 658"/>
                <a:gd name="T60" fmla="*/ 677 w 677"/>
                <a:gd name="T61" fmla="*/ 283 h 658"/>
                <a:gd name="T62" fmla="*/ 575 w 677"/>
                <a:gd name="T63" fmla="*/ 82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7" h="658">
                  <a:moveTo>
                    <a:pt x="499" y="316"/>
                  </a:moveTo>
                  <a:cubicBezTo>
                    <a:pt x="476" y="316"/>
                    <a:pt x="457" y="298"/>
                    <a:pt x="457" y="275"/>
                  </a:cubicBezTo>
                  <a:cubicBezTo>
                    <a:pt x="457" y="252"/>
                    <a:pt x="476" y="234"/>
                    <a:pt x="499" y="234"/>
                  </a:cubicBezTo>
                  <a:cubicBezTo>
                    <a:pt x="521" y="234"/>
                    <a:pt x="540" y="252"/>
                    <a:pt x="540" y="275"/>
                  </a:cubicBezTo>
                  <a:cubicBezTo>
                    <a:pt x="540" y="298"/>
                    <a:pt x="521" y="316"/>
                    <a:pt x="499" y="316"/>
                  </a:cubicBezTo>
                  <a:moveTo>
                    <a:pt x="335" y="316"/>
                  </a:moveTo>
                  <a:cubicBezTo>
                    <a:pt x="312" y="316"/>
                    <a:pt x="293" y="298"/>
                    <a:pt x="293" y="275"/>
                  </a:cubicBezTo>
                  <a:cubicBezTo>
                    <a:pt x="293" y="252"/>
                    <a:pt x="312" y="234"/>
                    <a:pt x="335" y="234"/>
                  </a:cubicBezTo>
                  <a:cubicBezTo>
                    <a:pt x="357" y="234"/>
                    <a:pt x="376" y="252"/>
                    <a:pt x="376" y="275"/>
                  </a:cubicBezTo>
                  <a:cubicBezTo>
                    <a:pt x="376" y="298"/>
                    <a:pt x="357" y="316"/>
                    <a:pt x="335" y="316"/>
                  </a:cubicBezTo>
                  <a:moveTo>
                    <a:pt x="170" y="316"/>
                  </a:moveTo>
                  <a:cubicBezTo>
                    <a:pt x="147" y="316"/>
                    <a:pt x="129" y="298"/>
                    <a:pt x="129" y="275"/>
                  </a:cubicBezTo>
                  <a:cubicBezTo>
                    <a:pt x="129" y="252"/>
                    <a:pt x="147" y="234"/>
                    <a:pt x="170" y="234"/>
                  </a:cubicBezTo>
                  <a:cubicBezTo>
                    <a:pt x="192" y="234"/>
                    <a:pt x="211" y="252"/>
                    <a:pt x="211" y="275"/>
                  </a:cubicBezTo>
                  <a:cubicBezTo>
                    <a:pt x="211" y="298"/>
                    <a:pt x="192" y="316"/>
                    <a:pt x="170" y="316"/>
                  </a:cubicBezTo>
                  <a:moveTo>
                    <a:pt x="575" y="82"/>
                  </a:moveTo>
                  <a:cubicBezTo>
                    <a:pt x="511" y="29"/>
                    <a:pt x="425" y="0"/>
                    <a:pt x="334" y="0"/>
                  </a:cubicBezTo>
                  <a:cubicBezTo>
                    <a:pt x="258" y="0"/>
                    <a:pt x="185" y="21"/>
                    <a:pt x="126" y="59"/>
                  </a:cubicBezTo>
                  <a:cubicBezTo>
                    <a:pt x="128" y="73"/>
                    <a:pt x="129" y="89"/>
                    <a:pt x="129" y="104"/>
                  </a:cubicBezTo>
                  <a:cubicBezTo>
                    <a:pt x="129" y="192"/>
                    <a:pt x="88" y="274"/>
                    <a:pt x="14" y="335"/>
                  </a:cubicBezTo>
                  <a:cubicBezTo>
                    <a:pt x="9" y="338"/>
                    <a:pt x="5" y="342"/>
                    <a:pt x="0" y="345"/>
                  </a:cubicBezTo>
                  <a:cubicBezTo>
                    <a:pt x="14" y="397"/>
                    <a:pt x="46" y="445"/>
                    <a:pt x="93" y="484"/>
                  </a:cubicBezTo>
                  <a:cubicBezTo>
                    <a:pt x="112" y="499"/>
                    <a:pt x="133" y="513"/>
                    <a:pt x="156" y="524"/>
                  </a:cubicBezTo>
                  <a:cubicBezTo>
                    <a:pt x="156" y="644"/>
                    <a:pt x="156" y="644"/>
                    <a:pt x="156" y="644"/>
                  </a:cubicBezTo>
                  <a:cubicBezTo>
                    <a:pt x="156" y="649"/>
                    <a:pt x="159" y="655"/>
                    <a:pt x="164" y="657"/>
                  </a:cubicBezTo>
                  <a:cubicBezTo>
                    <a:pt x="166" y="657"/>
                    <a:pt x="168" y="658"/>
                    <a:pt x="169" y="658"/>
                  </a:cubicBezTo>
                  <a:cubicBezTo>
                    <a:pt x="173" y="658"/>
                    <a:pt x="177" y="656"/>
                    <a:pt x="180" y="653"/>
                  </a:cubicBezTo>
                  <a:cubicBezTo>
                    <a:pt x="266" y="560"/>
                    <a:pt x="266" y="560"/>
                    <a:pt x="266" y="560"/>
                  </a:cubicBezTo>
                  <a:cubicBezTo>
                    <a:pt x="288" y="564"/>
                    <a:pt x="311" y="565"/>
                    <a:pt x="334" y="565"/>
                  </a:cubicBezTo>
                  <a:cubicBezTo>
                    <a:pt x="425" y="565"/>
                    <a:pt x="511" y="536"/>
                    <a:pt x="575" y="484"/>
                  </a:cubicBezTo>
                  <a:cubicBezTo>
                    <a:pt x="641" y="430"/>
                    <a:pt x="677" y="359"/>
                    <a:pt x="677" y="283"/>
                  </a:cubicBezTo>
                  <a:cubicBezTo>
                    <a:pt x="677" y="207"/>
                    <a:pt x="641" y="136"/>
                    <a:pt x="575" y="8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0" y="6316664"/>
            <a:ext cx="12192000" cy="5413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5735366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CF8B-081A-4A76-9F96-2E4B4D68C0E2}" type="datetimeFigureOut">
              <a:rPr lang="es-CL" smtClean="0"/>
              <a:t>21-01-2022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A46B-0C3A-4396-BFC4-6563385F6CF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4150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0" y="1800000"/>
            <a:ext cx="12192000" cy="50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720000" y="2237464"/>
            <a:ext cx="10752000" cy="830997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Add title</a:t>
            </a:r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12000" y="396000"/>
            <a:ext cx="4560000" cy="36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487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656001"/>
            <a:ext cx="10750216" cy="38673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nl-NL" smtClean="0"/>
              <a:t>21-1-2022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719667" y="5614663"/>
            <a:ext cx="10750551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nl-NL"/>
              <a:t>Click to add kicker or ‘so what’. Delete if not required.</a:t>
            </a:r>
            <a:endParaRPr lang="nl-NL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Add 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6154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_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27517" y="2743201"/>
            <a:ext cx="6066368" cy="32146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140451" y="2743201"/>
            <a:ext cx="6066368" cy="32146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972800" cy="49859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4336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 | 13 May 2011 | © ARCADIS 2011</a:t>
            </a: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>
                <a:solidFill>
                  <a:srgbClr val="000000"/>
                </a:solidFill>
              </a:rPr>
              <a:t>Slide</a:t>
            </a:r>
            <a:r>
              <a:rPr lang="nl-NL" dirty="0">
                <a:solidFill>
                  <a:srgbClr val="000000"/>
                </a:solidFill>
              </a:rPr>
              <a:t> </a:t>
            </a:r>
            <a:fld id="{42301F36-A504-44BD-9C89-79FDE258289E}" type="slidenum">
              <a:rPr lang="nl-NL" smtClean="0">
                <a:solidFill>
                  <a:srgbClr val="000000"/>
                </a:solidFill>
              </a:rPr>
              <a:pPr/>
              <a:t>‹#›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60595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60" cy="114348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10200" y="6356825"/>
            <a:ext cx="2844105" cy="365001"/>
          </a:xfrm>
          <a:prstGeom prst="rect">
            <a:avLst/>
          </a:prstGeom>
        </p:spPr>
        <p:txBody>
          <a:bodyPr lIns="77921" tIns="38961" rIns="77921" bIns="38961"/>
          <a:lstStyle>
            <a:lvl1pPr>
              <a:defRPr>
                <a:latin typeface="Trebuchet MS" charset="0"/>
                <a:ea typeface="ヒラギノ角ゴ ProN W3" charset="0"/>
                <a:sym typeface="Trebuchet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4165704" y="6356825"/>
            <a:ext cx="3860601" cy="365001"/>
          </a:xfrm>
          <a:prstGeom prst="rect">
            <a:avLst/>
          </a:prstGeom>
        </p:spPr>
        <p:txBody>
          <a:bodyPr lIns="77921" tIns="38961" rIns="77921" bIns="38961"/>
          <a:lstStyle>
            <a:lvl1pPr>
              <a:defRPr>
                <a:latin typeface="Trebuchet MS" charset="0"/>
                <a:ea typeface="ヒラギノ角ゴ ProN W3" charset="0"/>
                <a:sym typeface="Trebuchet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AEB64-92BC-4501-8C31-9D6A88E3FDD4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90075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3"/>
          <p:cNvSpPr>
            <a:spLocks noGrp="1"/>
          </p:cNvSpPr>
          <p:nvPr>
            <p:ph type="sldNum" sz="quarter" idx="10"/>
          </p:nvPr>
        </p:nvSpPr>
        <p:spPr>
          <a:xfrm>
            <a:off x="11221642" y="6255443"/>
            <a:ext cx="366117" cy="169277"/>
          </a:xfrm>
        </p:spPr>
        <p:txBody>
          <a:bodyPr lIns="0" tIns="0" rIns="0" bIns="0">
            <a:spAutoFit/>
          </a:bodyPr>
          <a:lstStyle>
            <a:lvl1pPr algn="r">
              <a:defRPr sz="1100"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fld id="{BA8FB2CC-FA38-4B8C-B8D4-0869DC7E1883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88423119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1198067" y="6232923"/>
            <a:ext cx="1244203" cy="330399"/>
            <a:chOff x="662" y="4329"/>
            <a:chExt cx="687" cy="229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662" y="4329"/>
              <a:ext cx="86" cy="88"/>
            </a:xfrm>
            <a:custGeom>
              <a:avLst/>
              <a:gdLst>
                <a:gd name="T0" fmla="*/ 14 w 429"/>
                <a:gd name="T1" fmla="*/ 18 h 442"/>
                <a:gd name="T2" fmla="*/ 12 w 429"/>
                <a:gd name="T3" fmla="*/ 12 h 442"/>
                <a:gd name="T4" fmla="*/ 5 w 429"/>
                <a:gd name="T5" fmla="*/ 12 h 442"/>
                <a:gd name="T6" fmla="*/ 3 w 429"/>
                <a:gd name="T7" fmla="*/ 18 h 442"/>
                <a:gd name="T8" fmla="*/ 0 w 429"/>
                <a:gd name="T9" fmla="*/ 18 h 442"/>
                <a:gd name="T10" fmla="*/ 7 w 429"/>
                <a:gd name="T11" fmla="*/ 0 h 442"/>
                <a:gd name="T12" fmla="*/ 10 w 429"/>
                <a:gd name="T13" fmla="*/ 0 h 442"/>
                <a:gd name="T14" fmla="*/ 17 w 429"/>
                <a:gd name="T15" fmla="*/ 18 h 442"/>
                <a:gd name="T16" fmla="*/ 14 w 429"/>
                <a:gd name="T17" fmla="*/ 18 h 442"/>
                <a:gd name="T18" fmla="*/ 11 w 429"/>
                <a:gd name="T19" fmla="*/ 10 h 442"/>
                <a:gd name="T20" fmla="*/ 9 w 429"/>
                <a:gd name="T21" fmla="*/ 3 h 442"/>
                <a:gd name="T22" fmla="*/ 6 w 429"/>
                <a:gd name="T23" fmla="*/ 10 h 442"/>
                <a:gd name="T24" fmla="*/ 11 w 429"/>
                <a:gd name="T25" fmla="*/ 10 h 4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9" h="442">
                  <a:moveTo>
                    <a:pt x="350" y="442"/>
                  </a:moveTo>
                  <a:cubicBezTo>
                    <a:pt x="334" y="395"/>
                    <a:pt x="319" y="352"/>
                    <a:pt x="305" y="313"/>
                  </a:cubicBezTo>
                  <a:cubicBezTo>
                    <a:pt x="124" y="313"/>
                    <a:pt x="124" y="313"/>
                    <a:pt x="124" y="313"/>
                  </a:cubicBezTo>
                  <a:cubicBezTo>
                    <a:pt x="110" y="352"/>
                    <a:pt x="95" y="395"/>
                    <a:pt x="78" y="442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98" y="161"/>
                    <a:pt x="169" y="0"/>
                    <a:pt x="169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0" y="0"/>
                    <a:pt x="331" y="161"/>
                    <a:pt x="429" y="442"/>
                  </a:cubicBezTo>
                  <a:lnTo>
                    <a:pt x="350" y="442"/>
                  </a:lnTo>
                  <a:close/>
                  <a:moveTo>
                    <a:pt x="279" y="244"/>
                  </a:moveTo>
                  <a:cubicBezTo>
                    <a:pt x="239" y="135"/>
                    <a:pt x="214" y="74"/>
                    <a:pt x="214" y="74"/>
                  </a:cubicBezTo>
                  <a:cubicBezTo>
                    <a:pt x="214" y="74"/>
                    <a:pt x="189" y="135"/>
                    <a:pt x="150" y="244"/>
                  </a:cubicBezTo>
                  <a:lnTo>
                    <a:pt x="279" y="244"/>
                  </a:lnTo>
                  <a:close/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759" y="4355"/>
              <a:ext cx="94" cy="62"/>
            </a:xfrm>
            <a:custGeom>
              <a:avLst/>
              <a:gdLst>
                <a:gd name="T0" fmla="*/ 19 w 471"/>
                <a:gd name="T1" fmla="*/ 5 h 312"/>
                <a:gd name="T2" fmla="*/ 19 w 471"/>
                <a:gd name="T3" fmla="*/ 12 h 312"/>
                <a:gd name="T4" fmla="*/ 16 w 471"/>
                <a:gd name="T5" fmla="*/ 12 h 312"/>
                <a:gd name="T6" fmla="*/ 16 w 471"/>
                <a:gd name="T7" fmla="*/ 6 h 312"/>
                <a:gd name="T8" fmla="*/ 13 w 471"/>
                <a:gd name="T9" fmla="*/ 3 h 312"/>
                <a:gd name="T10" fmla="*/ 11 w 471"/>
                <a:gd name="T11" fmla="*/ 5 h 312"/>
                <a:gd name="T12" fmla="*/ 11 w 471"/>
                <a:gd name="T13" fmla="*/ 12 h 312"/>
                <a:gd name="T14" fmla="*/ 8 w 471"/>
                <a:gd name="T15" fmla="*/ 12 h 312"/>
                <a:gd name="T16" fmla="*/ 8 w 471"/>
                <a:gd name="T17" fmla="*/ 6 h 312"/>
                <a:gd name="T18" fmla="*/ 6 w 471"/>
                <a:gd name="T19" fmla="*/ 3 h 312"/>
                <a:gd name="T20" fmla="*/ 3 w 471"/>
                <a:gd name="T21" fmla="*/ 5 h 312"/>
                <a:gd name="T22" fmla="*/ 3 w 471"/>
                <a:gd name="T23" fmla="*/ 12 h 312"/>
                <a:gd name="T24" fmla="*/ 0 w 471"/>
                <a:gd name="T25" fmla="*/ 12 h 312"/>
                <a:gd name="T26" fmla="*/ 0 w 471"/>
                <a:gd name="T27" fmla="*/ 0 h 312"/>
                <a:gd name="T28" fmla="*/ 2 w 471"/>
                <a:gd name="T29" fmla="*/ 0 h 312"/>
                <a:gd name="T30" fmla="*/ 3 w 471"/>
                <a:gd name="T31" fmla="*/ 2 h 312"/>
                <a:gd name="T32" fmla="*/ 7 w 471"/>
                <a:gd name="T33" fmla="*/ 0 h 312"/>
                <a:gd name="T34" fmla="*/ 10 w 471"/>
                <a:gd name="T35" fmla="*/ 2 h 312"/>
                <a:gd name="T36" fmla="*/ 15 w 471"/>
                <a:gd name="T37" fmla="*/ 0 h 312"/>
                <a:gd name="T38" fmla="*/ 19 w 471"/>
                <a:gd name="T39" fmla="*/ 5 h 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71" h="312">
                  <a:moveTo>
                    <a:pt x="471" y="118"/>
                  </a:moveTo>
                  <a:cubicBezTo>
                    <a:pt x="471" y="312"/>
                    <a:pt x="471" y="312"/>
                    <a:pt x="471" y="312"/>
                  </a:cubicBezTo>
                  <a:cubicBezTo>
                    <a:pt x="399" y="312"/>
                    <a:pt x="399" y="312"/>
                    <a:pt x="399" y="312"/>
                  </a:cubicBezTo>
                  <a:cubicBezTo>
                    <a:pt x="399" y="152"/>
                    <a:pt x="399" y="152"/>
                    <a:pt x="399" y="152"/>
                  </a:cubicBezTo>
                  <a:cubicBezTo>
                    <a:pt x="399" y="101"/>
                    <a:pt x="382" y="73"/>
                    <a:pt x="338" y="73"/>
                  </a:cubicBezTo>
                  <a:cubicBezTo>
                    <a:pt x="308" y="73"/>
                    <a:pt x="283" y="96"/>
                    <a:pt x="272" y="123"/>
                  </a:cubicBezTo>
                  <a:cubicBezTo>
                    <a:pt x="272" y="312"/>
                    <a:pt x="272" y="312"/>
                    <a:pt x="272" y="312"/>
                  </a:cubicBezTo>
                  <a:cubicBezTo>
                    <a:pt x="199" y="312"/>
                    <a:pt x="199" y="312"/>
                    <a:pt x="199" y="31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01"/>
                    <a:pt x="182" y="73"/>
                    <a:pt x="139" y="73"/>
                  </a:cubicBezTo>
                  <a:cubicBezTo>
                    <a:pt x="108" y="73"/>
                    <a:pt x="83" y="96"/>
                    <a:pt x="72" y="123"/>
                  </a:cubicBezTo>
                  <a:cubicBezTo>
                    <a:pt x="72" y="312"/>
                    <a:pt x="72" y="312"/>
                    <a:pt x="72" y="312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87" y="23"/>
                    <a:pt x="118" y="0"/>
                    <a:pt x="164" y="0"/>
                  </a:cubicBezTo>
                  <a:cubicBezTo>
                    <a:pt x="211" y="0"/>
                    <a:pt x="245" y="23"/>
                    <a:pt x="261" y="57"/>
                  </a:cubicBezTo>
                  <a:cubicBezTo>
                    <a:pt x="282" y="28"/>
                    <a:pt x="314" y="0"/>
                    <a:pt x="364" y="0"/>
                  </a:cubicBezTo>
                  <a:cubicBezTo>
                    <a:pt x="430" y="0"/>
                    <a:pt x="471" y="41"/>
                    <a:pt x="471" y="118"/>
                  </a:cubicBezTo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868" y="4355"/>
              <a:ext cx="51" cy="63"/>
            </a:xfrm>
            <a:custGeom>
              <a:avLst/>
              <a:gdLst>
                <a:gd name="T0" fmla="*/ 5 w 253"/>
                <a:gd name="T1" fmla="*/ 3 h 314"/>
                <a:gd name="T2" fmla="*/ 3 w 253"/>
                <a:gd name="T3" fmla="*/ 4 h 314"/>
                <a:gd name="T4" fmla="*/ 10 w 253"/>
                <a:gd name="T5" fmla="*/ 9 h 314"/>
                <a:gd name="T6" fmla="*/ 5 w 253"/>
                <a:gd name="T7" fmla="*/ 13 h 314"/>
                <a:gd name="T8" fmla="*/ 0 w 253"/>
                <a:gd name="T9" fmla="*/ 11 h 314"/>
                <a:gd name="T10" fmla="*/ 1 w 253"/>
                <a:gd name="T11" fmla="*/ 9 h 314"/>
                <a:gd name="T12" fmla="*/ 5 w 253"/>
                <a:gd name="T13" fmla="*/ 10 h 314"/>
                <a:gd name="T14" fmla="*/ 8 w 253"/>
                <a:gd name="T15" fmla="*/ 9 h 314"/>
                <a:gd name="T16" fmla="*/ 0 w 253"/>
                <a:gd name="T17" fmla="*/ 4 h 314"/>
                <a:gd name="T18" fmla="*/ 5 w 253"/>
                <a:gd name="T19" fmla="*/ 0 h 314"/>
                <a:gd name="T20" fmla="*/ 10 w 253"/>
                <a:gd name="T21" fmla="*/ 1 h 314"/>
                <a:gd name="T22" fmla="*/ 9 w 253"/>
                <a:gd name="T23" fmla="*/ 4 h 314"/>
                <a:gd name="T24" fmla="*/ 5 w 253"/>
                <a:gd name="T25" fmla="*/ 3 h 3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3" h="314">
                  <a:moveTo>
                    <a:pt x="126" y="64"/>
                  </a:moveTo>
                  <a:cubicBezTo>
                    <a:pt x="87" y="64"/>
                    <a:pt x="70" y="76"/>
                    <a:pt x="70" y="96"/>
                  </a:cubicBezTo>
                  <a:cubicBezTo>
                    <a:pt x="70" y="164"/>
                    <a:pt x="253" y="100"/>
                    <a:pt x="253" y="224"/>
                  </a:cubicBezTo>
                  <a:cubicBezTo>
                    <a:pt x="253" y="287"/>
                    <a:pt x="208" y="314"/>
                    <a:pt x="127" y="314"/>
                  </a:cubicBezTo>
                  <a:cubicBezTo>
                    <a:pt x="62" y="314"/>
                    <a:pt x="20" y="297"/>
                    <a:pt x="1" y="285"/>
                  </a:cubicBezTo>
                  <a:cubicBezTo>
                    <a:pt x="7" y="247"/>
                    <a:pt x="23" y="224"/>
                    <a:pt x="23" y="224"/>
                  </a:cubicBezTo>
                  <a:cubicBezTo>
                    <a:pt x="46" y="238"/>
                    <a:pt x="81" y="252"/>
                    <a:pt x="129" y="252"/>
                  </a:cubicBezTo>
                  <a:cubicBezTo>
                    <a:pt x="166" y="252"/>
                    <a:pt x="187" y="244"/>
                    <a:pt x="187" y="224"/>
                  </a:cubicBezTo>
                  <a:cubicBezTo>
                    <a:pt x="187" y="168"/>
                    <a:pt x="0" y="226"/>
                    <a:pt x="0" y="94"/>
                  </a:cubicBezTo>
                  <a:cubicBezTo>
                    <a:pt x="0" y="36"/>
                    <a:pt x="40" y="0"/>
                    <a:pt x="124" y="0"/>
                  </a:cubicBezTo>
                  <a:cubicBezTo>
                    <a:pt x="188" y="0"/>
                    <a:pt x="224" y="16"/>
                    <a:pt x="244" y="27"/>
                  </a:cubicBezTo>
                  <a:cubicBezTo>
                    <a:pt x="244" y="27"/>
                    <a:pt x="239" y="63"/>
                    <a:pt x="223" y="88"/>
                  </a:cubicBezTo>
                  <a:cubicBezTo>
                    <a:pt x="200" y="76"/>
                    <a:pt x="170" y="64"/>
                    <a:pt x="126" y="64"/>
                  </a:cubicBezTo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929" y="4339"/>
              <a:ext cx="45" cy="79"/>
            </a:xfrm>
            <a:custGeom>
              <a:avLst/>
              <a:gdLst>
                <a:gd name="T0" fmla="*/ 9 w 222"/>
                <a:gd name="T1" fmla="*/ 15 h 393"/>
                <a:gd name="T2" fmla="*/ 6 w 222"/>
                <a:gd name="T3" fmla="*/ 16 h 393"/>
                <a:gd name="T4" fmla="*/ 2 w 222"/>
                <a:gd name="T5" fmla="*/ 12 h 393"/>
                <a:gd name="T6" fmla="*/ 2 w 222"/>
                <a:gd name="T7" fmla="*/ 6 h 393"/>
                <a:gd name="T8" fmla="*/ 0 w 222"/>
                <a:gd name="T9" fmla="*/ 6 h 393"/>
                <a:gd name="T10" fmla="*/ 0 w 222"/>
                <a:gd name="T11" fmla="*/ 3 h 393"/>
                <a:gd name="T12" fmla="*/ 2 w 222"/>
                <a:gd name="T13" fmla="*/ 3 h 393"/>
                <a:gd name="T14" fmla="*/ 2 w 222"/>
                <a:gd name="T15" fmla="*/ 0 h 393"/>
                <a:gd name="T16" fmla="*/ 5 w 222"/>
                <a:gd name="T17" fmla="*/ 0 h 393"/>
                <a:gd name="T18" fmla="*/ 5 w 222"/>
                <a:gd name="T19" fmla="*/ 3 h 393"/>
                <a:gd name="T20" fmla="*/ 8 w 222"/>
                <a:gd name="T21" fmla="*/ 3 h 393"/>
                <a:gd name="T22" fmla="*/ 8 w 222"/>
                <a:gd name="T23" fmla="*/ 6 h 393"/>
                <a:gd name="T24" fmla="*/ 5 w 222"/>
                <a:gd name="T25" fmla="*/ 6 h 393"/>
                <a:gd name="T26" fmla="*/ 5 w 222"/>
                <a:gd name="T27" fmla="*/ 11 h 393"/>
                <a:gd name="T28" fmla="*/ 6 w 222"/>
                <a:gd name="T29" fmla="*/ 13 h 393"/>
                <a:gd name="T30" fmla="*/ 9 w 222"/>
                <a:gd name="T31" fmla="*/ 12 h 393"/>
                <a:gd name="T32" fmla="*/ 9 w 222"/>
                <a:gd name="T33" fmla="*/ 15 h 3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2" h="393">
                  <a:moveTo>
                    <a:pt x="222" y="375"/>
                  </a:moveTo>
                  <a:cubicBezTo>
                    <a:pt x="222" y="375"/>
                    <a:pt x="198" y="393"/>
                    <a:pt x="139" y="393"/>
                  </a:cubicBezTo>
                  <a:cubicBezTo>
                    <a:pt x="72" y="393"/>
                    <a:pt x="42" y="367"/>
                    <a:pt x="42" y="296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39"/>
                    <a:pt x="50" y="0"/>
                    <a:pt x="50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202" y="81"/>
                    <a:pt x="202" y="81"/>
                    <a:pt x="202" y="81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15" y="276"/>
                    <a:pt x="115" y="276"/>
                    <a:pt x="115" y="276"/>
                  </a:cubicBezTo>
                  <a:cubicBezTo>
                    <a:pt x="115" y="311"/>
                    <a:pt x="130" y="322"/>
                    <a:pt x="160" y="322"/>
                  </a:cubicBezTo>
                  <a:cubicBezTo>
                    <a:pt x="190" y="322"/>
                    <a:pt x="208" y="308"/>
                    <a:pt x="208" y="308"/>
                  </a:cubicBezTo>
                  <a:cubicBezTo>
                    <a:pt x="208" y="308"/>
                    <a:pt x="222" y="332"/>
                    <a:pt x="222" y="375"/>
                  </a:cubicBezTo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982" y="4355"/>
              <a:ext cx="56" cy="63"/>
            </a:xfrm>
            <a:custGeom>
              <a:avLst/>
              <a:gdLst>
                <a:gd name="T0" fmla="*/ 11 w 282"/>
                <a:gd name="T1" fmla="*/ 11 h 315"/>
                <a:gd name="T2" fmla="*/ 6 w 282"/>
                <a:gd name="T3" fmla="*/ 13 h 315"/>
                <a:gd name="T4" fmla="*/ 0 w 282"/>
                <a:gd name="T5" fmla="*/ 6 h 315"/>
                <a:gd name="T6" fmla="*/ 6 w 282"/>
                <a:gd name="T7" fmla="*/ 0 h 315"/>
                <a:gd name="T8" fmla="*/ 11 w 282"/>
                <a:gd name="T9" fmla="*/ 5 h 315"/>
                <a:gd name="T10" fmla="*/ 11 w 282"/>
                <a:gd name="T11" fmla="*/ 7 h 315"/>
                <a:gd name="T12" fmla="*/ 3 w 282"/>
                <a:gd name="T13" fmla="*/ 7 h 315"/>
                <a:gd name="T14" fmla="*/ 6 w 282"/>
                <a:gd name="T15" fmla="*/ 10 h 315"/>
                <a:gd name="T16" fmla="*/ 10 w 282"/>
                <a:gd name="T17" fmla="*/ 9 h 315"/>
                <a:gd name="T18" fmla="*/ 11 w 282"/>
                <a:gd name="T19" fmla="*/ 11 h 315"/>
                <a:gd name="T20" fmla="*/ 3 w 282"/>
                <a:gd name="T21" fmla="*/ 5 h 315"/>
                <a:gd name="T22" fmla="*/ 8 w 282"/>
                <a:gd name="T23" fmla="*/ 5 h 315"/>
                <a:gd name="T24" fmla="*/ 8 w 282"/>
                <a:gd name="T25" fmla="*/ 5 h 315"/>
                <a:gd name="T26" fmla="*/ 6 w 282"/>
                <a:gd name="T27" fmla="*/ 2 h 315"/>
                <a:gd name="T28" fmla="*/ 3 w 282"/>
                <a:gd name="T29" fmla="*/ 5 h 3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2" h="315">
                  <a:moveTo>
                    <a:pt x="282" y="280"/>
                  </a:moveTo>
                  <a:cubicBezTo>
                    <a:pt x="282" y="280"/>
                    <a:pt x="242" y="315"/>
                    <a:pt x="158" y="315"/>
                  </a:cubicBezTo>
                  <a:cubicBezTo>
                    <a:pt x="58" y="315"/>
                    <a:pt x="0" y="265"/>
                    <a:pt x="0" y="156"/>
                  </a:cubicBezTo>
                  <a:cubicBezTo>
                    <a:pt x="0" y="55"/>
                    <a:pt x="58" y="0"/>
                    <a:pt x="150" y="0"/>
                  </a:cubicBezTo>
                  <a:cubicBezTo>
                    <a:pt x="248" y="0"/>
                    <a:pt x="279" y="55"/>
                    <a:pt x="279" y="117"/>
                  </a:cubicBezTo>
                  <a:cubicBezTo>
                    <a:pt x="279" y="152"/>
                    <a:pt x="271" y="170"/>
                    <a:pt x="271" y="170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5" y="229"/>
                    <a:pt x="107" y="252"/>
                    <a:pt x="162" y="252"/>
                  </a:cubicBezTo>
                  <a:cubicBezTo>
                    <a:pt x="226" y="252"/>
                    <a:pt x="256" y="220"/>
                    <a:pt x="256" y="220"/>
                  </a:cubicBezTo>
                  <a:cubicBezTo>
                    <a:pt x="256" y="220"/>
                    <a:pt x="271" y="241"/>
                    <a:pt x="282" y="280"/>
                  </a:cubicBezTo>
                  <a:moveTo>
                    <a:pt x="72" y="123"/>
                  </a:moveTo>
                  <a:cubicBezTo>
                    <a:pt x="210" y="123"/>
                    <a:pt x="210" y="123"/>
                    <a:pt x="210" y="123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83"/>
                    <a:pt x="199" y="59"/>
                    <a:pt x="149" y="59"/>
                  </a:cubicBezTo>
                  <a:cubicBezTo>
                    <a:pt x="106" y="59"/>
                    <a:pt x="80" y="79"/>
                    <a:pt x="72" y="123"/>
                  </a:cubicBezTo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053" y="4355"/>
              <a:ext cx="45" cy="62"/>
            </a:xfrm>
            <a:custGeom>
              <a:avLst/>
              <a:gdLst>
                <a:gd name="T0" fmla="*/ 9 w 223"/>
                <a:gd name="T1" fmla="*/ 3 h 312"/>
                <a:gd name="T2" fmla="*/ 8 w 223"/>
                <a:gd name="T3" fmla="*/ 5 h 312"/>
                <a:gd name="T4" fmla="*/ 6 w 223"/>
                <a:gd name="T5" fmla="*/ 5 h 312"/>
                <a:gd name="T6" fmla="*/ 6 w 223"/>
                <a:gd name="T7" fmla="*/ 4 h 312"/>
                <a:gd name="T8" fmla="*/ 5 w 223"/>
                <a:gd name="T9" fmla="*/ 3 h 312"/>
                <a:gd name="T10" fmla="*/ 3 w 223"/>
                <a:gd name="T11" fmla="*/ 5 h 312"/>
                <a:gd name="T12" fmla="*/ 3 w 223"/>
                <a:gd name="T13" fmla="*/ 12 h 312"/>
                <a:gd name="T14" fmla="*/ 0 w 223"/>
                <a:gd name="T15" fmla="*/ 12 h 312"/>
                <a:gd name="T16" fmla="*/ 0 w 223"/>
                <a:gd name="T17" fmla="*/ 0 h 312"/>
                <a:gd name="T18" fmla="*/ 2 w 223"/>
                <a:gd name="T19" fmla="*/ 0 h 312"/>
                <a:gd name="T20" fmla="*/ 3 w 223"/>
                <a:gd name="T21" fmla="*/ 2 h 312"/>
                <a:gd name="T22" fmla="*/ 6 w 223"/>
                <a:gd name="T23" fmla="*/ 0 h 312"/>
                <a:gd name="T24" fmla="*/ 9 w 223"/>
                <a:gd name="T25" fmla="*/ 3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3" h="312">
                  <a:moveTo>
                    <a:pt x="223" y="67"/>
                  </a:moveTo>
                  <a:cubicBezTo>
                    <a:pt x="223" y="107"/>
                    <a:pt x="209" y="126"/>
                    <a:pt x="209" y="126"/>
                  </a:cubicBezTo>
                  <a:cubicBezTo>
                    <a:pt x="146" y="126"/>
                    <a:pt x="146" y="126"/>
                    <a:pt x="146" y="126"/>
                  </a:cubicBezTo>
                  <a:cubicBezTo>
                    <a:pt x="146" y="126"/>
                    <a:pt x="152" y="114"/>
                    <a:pt x="152" y="97"/>
                  </a:cubicBezTo>
                  <a:cubicBezTo>
                    <a:pt x="152" y="80"/>
                    <a:pt x="145" y="70"/>
                    <a:pt x="125" y="70"/>
                  </a:cubicBezTo>
                  <a:cubicBezTo>
                    <a:pt x="103" y="70"/>
                    <a:pt x="80" y="92"/>
                    <a:pt x="72" y="116"/>
                  </a:cubicBezTo>
                  <a:cubicBezTo>
                    <a:pt x="72" y="312"/>
                    <a:pt x="72" y="312"/>
                    <a:pt x="72" y="312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87" y="24"/>
                    <a:pt x="114" y="0"/>
                    <a:pt x="154" y="0"/>
                  </a:cubicBezTo>
                  <a:cubicBezTo>
                    <a:pt x="202" y="0"/>
                    <a:pt x="223" y="28"/>
                    <a:pt x="223" y="67"/>
                  </a:cubicBezTo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1105" y="4329"/>
              <a:ext cx="59" cy="89"/>
            </a:xfrm>
            <a:custGeom>
              <a:avLst/>
              <a:gdLst>
                <a:gd name="T0" fmla="*/ 12 w 293"/>
                <a:gd name="T1" fmla="*/ 0 h 445"/>
                <a:gd name="T2" fmla="*/ 12 w 293"/>
                <a:gd name="T3" fmla="*/ 18 h 445"/>
                <a:gd name="T4" fmla="*/ 9 w 293"/>
                <a:gd name="T5" fmla="*/ 18 h 445"/>
                <a:gd name="T6" fmla="*/ 9 w 293"/>
                <a:gd name="T7" fmla="*/ 16 h 445"/>
                <a:gd name="T8" fmla="*/ 5 w 293"/>
                <a:gd name="T9" fmla="*/ 18 h 445"/>
                <a:gd name="T10" fmla="*/ 0 w 293"/>
                <a:gd name="T11" fmla="*/ 12 h 445"/>
                <a:gd name="T12" fmla="*/ 5 w 293"/>
                <a:gd name="T13" fmla="*/ 5 h 445"/>
                <a:gd name="T14" fmla="*/ 9 w 293"/>
                <a:gd name="T15" fmla="*/ 6 h 445"/>
                <a:gd name="T16" fmla="*/ 9 w 293"/>
                <a:gd name="T17" fmla="*/ 0 h 445"/>
                <a:gd name="T18" fmla="*/ 12 w 293"/>
                <a:gd name="T19" fmla="*/ 0 h 445"/>
                <a:gd name="T20" fmla="*/ 9 w 293"/>
                <a:gd name="T21" fmla="*/ 14 h 445"/>
                <a:gd name="T22" fmla="*/ 9 w 293"/>
                <a:gd name="T23" fmla="*/ 9 h 445"/>
                <a:gd name="T24" fmla="*/ 6 w 293"/>
                <a:gd name="T25" fmla="*/ 8 h 445"/>
                <a:gd name="T26" fmla="*/ 3 w 293"/>
                <a:gd name="T27" fmla="*/ 12 h 445"/>
                <a:gd name="T28" fmla="*/ 6 w 293"/>
                <a:gd name="T29" fmla="*/ 15 h 445"/>
                <a:gd name="T30" fmla="*/ 9 w 293"/>
                <a:gd name="T31" fmla="*/ 14 h 4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3" h="445">
                  <a:moveTo>
                    <a:pt x="293" y="0"/>
                  </a:moveTo>
                  <a:cubicBezTo>
                    <a:pt x="293" y="442"/>
                    <a:pt x="293" y="442"/>
                    <a:pt x="293" y="442"/>
                  </a:cubicBezTo>
                  <a:cubicBezTo>
                    <a:pt x="230" y="442"/>
                    <a:pt x="230" y="442"/>
                    <a:pt x="230" y="442"/>
                  </a:cubicBezTo>
                  <a:cubicBezTo>
                    <a:pt x="225" y="402"/>
                    <a:pt x="225" y="402"/>
                    <a:pt x="225" y="402"/>
                  </a:cubicBezTo>
                  <a:cubicBezTo>
                    <a:pt x="205" y="424"/>
                    <a:pt x="173" y="445"/>
                    <a:pt x="126" y="445"/>
                  </a:cubicBezTo>
                  <a:cubicBezTo>
                    <a:pt x="50" y="445"/>
                    <a:pt x="0" y="400"/>
                    <a:pt x="0" y="289"/>
                  </a:cubicBezTo>
                  <a:cubicBezTo>
                    <a:pt x="0" y="182"/>
                    <a:pt x="59" y="130"/>
                    <a:pt x="133" y="130"/>
                  </a:cubicBezTo>
                  <a:cubicBezTo>
                    <a:pt x="174" y="130"/>
                    <a:pt x="202" y="143"/>
                    <a:pt x="221" y="156"/>
                  </a:cubicBezTo>
                  <a:cubicBezTo>
                    <a:pt x="221" y="0"/>
                    <a:pt x="221" y="0"/>
                    <a:pt x="221" y="0"/>
                  </a:cubicBezTo>
                  <a:lnTo>
                    <a:pt x="293" y="0"/>
                  </a:lnTo>
                  <a:close/>
                  <a:moveTo>
                    <a:pt x="221" y="346"/>
                  </a:moveTo>
                  <a:cubicBezTo>
                    <a:pt x="221" y="228"/>
                    <a:pt x="221" y="228"/>
                    <a:pt x="221" y="228"/>
                  </a:cubicBezTo>
                  <a:cubicBezTo>
                    <a:pt x="209" y="218"/>
                    <a:pt x="186" y="203"/>
                    <a:pt x="150" y="203"/>
                  </a:cubicBezTo>
                  <a:cubicBezTo>
                    <a:pt x="103" y="203"/>
                    <a:pt x="73" y="228"/>
                    <a:pt x="73" y="292"/>
                  </a:cubicBezTo>
                  <a:cubicBezTo>
                    <a:pt x="73" y="355"/>
                    <a:pt x="103" y="377"/>
                    <a:pt x="145" y="377"/>
                  </a:cubicBezTo>
                  <a:cubicBezTo>
                    <a:pt x="183" y="377"/>
                    <a:pt x="207" y="360"/>
                    <a:pt x="221" y="346"/>
                  </a:cubicBezTo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178" y="4355"/>
              <a:ext cx="59" cy="63"/>
            </a:xfrm>
            <a:custGeom>
              <a:avLst/>
              <a:gdLst>
                <a:gd name="T0" fmla="*/ 12 w 293"/>
                <a:gd name="T1" fmla="*/ 0 h 315"/>
                <a:gd name="T2" fmla="*/ 12 w 293"/>
                <a:gd name="T3" fmla="*/ 12 h 315"/>
                <a:gd name="T4" fmla="*/ 9 w 293"/>
                <a:gd name="T5" fmla="*/ 12 h 315"/>
                <a:gd name="T6" fmla="*/ 9 w 293"/>
                <a:gd name="T7" fmla="*/ 11 h 315"/>
                <a:gd name="T8" fmla="*/ 5 w 293"/>
                <a:gd name="T9" fmla="*/ 13 h 315"/>
                <a:gd name="T10" fmla="*/ 0 w 293"/>
                <a:gd name="T11" fmla="*/ 6 h 315"/>
                <a:gd name="T12" fmla="*/ 6 w 293"/>
                <a:gd name="T13" fmla="*/ 0 h 315"/>
                <a:gd name="T14" fmla="*/ 9 w 293"/>
                <a:gd name="T15" fmla="*/ 1 h 315"/>
                <a:gd name="T16" fmla="*/ 10 w 293"/>
                <a:gd name="T17" fmla="*/ 0 h 315"/>
                <a:gd name="T18" fmla="*/ 12 w 293"/>
                <a:gd name="T19" fmla="*/ 0 h 315"/>
                <a:gd name="T20" fmla="*/ 9 w 293"/>
                <a:gd name="T21" fmla="*/ 9 h 315"/>
                <a:gd name="T22" fmla="*/ 9 w 293"/>
                <a:gd name="T23" fmla="*/ 4 h 315"/>
                <a:gd name="T24" fmla="*/ 6 w 293"/>
                <a:gd name="T25" fmla="*/ 3 h 315"/>
                <a:gd name="T26" fmla="*/ 3 w 293"/>
                <a:gd name="T27" fmla="*/ 6 h 315"/>
                <a:gd name="T28" fmla="*/ 6 w 293"/>
                <a:gd name="T29" fmla="*/ 10 h 315"/>
                <a:gd name="T30" fmla="*/ 9 w 293"/>
                <a:gd name="T31" fmla="*/ 9 h 3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3" h="315">
                  <a:moveTo>
                    <a:pt x="293" y="3"/>
                  </a:moveTo>
                  <a:cubicBezTo>
                    <a:pt x="293" y="312"/>
                    <a:pt x="293" y="312"/>
                    <a:pt x="293" y="312"/>
                  </a:cubicBezTo>
                  <a:cubicBezTo>
                    <a:pt x="226" y="312"/>
                    <a:pt x="226" y="312"/>
                    <a:pt x="226" y="312"/>
                  </a:cubicBezTo>
                  <a:cubicBezTo>
                    <a:pt x="223" y="278"/>
                    <a:pt x="223" y="278"/>
                    <a:pt x="223" y="278"/>
                  </a:cubicBezTo>
                  <a:cubicBezTo>
                    <a:pt x="202" y="297"/>
                    <a:pt x="172" y="315"/>
                    <a:pt x="128" y="315"/>
                  </a:cubicBezTo>
                  <a:cubicBezTo>
                    <a:pt x="59" y="315"/>
                    <a:pt x="0" y="277"/>
                    <a:pt x="0" y="161"/>
                  </a:cubicBezTo>
                  <a:cubicBezTo>
                    <a:pt x="0" y="52"/>
                    <a:pt x="62" y="0"/>
                    <a:pt x="139" y="0"/>
                  </a:cubicBezTo>
                  <a:cubicBezTo>
                    <a:pt x="182" y="0"/>
                    <a:pt x="210" y="16"/>
                    <a:pt x="229" y="34"/>
                  </a:cubicBezTo>
                  <a:cubicBezTo>
                    <a:pt x="237" y="3"/>
                    <a:pt x="237" y="3"/>
                    <a:pt x="237" y="3"/>
                  </a:cubicBezTo>
                  <a:lnTo>
                    <a:pt x="293" y="3"/>
                  </a:lnTo>
                  <a:close/>
                  <a:moveTo>
                    <a:pt x="220" y="218"/>
                  </a:moveTo>
                  <a:cubicBezTo>
                    <a:pt x="220" y="99"/>
                    <a:pt x="220" y="99"/>
                    <a:pt x="220" y="99"/>
                  </a:cubicBezTo>
                  <a:cubicBezTo>
                    <a:pt x="208" y="86"/>
                    <a:pt x="186" y="73"/>
                    <a:pt x="151" y="73"/>
                  </a:cubicBezTo>
                  <a:cubicBezTo>
                    <a:pt x="102" y="73"/>
                    <a:pt x="72" y="103"/>
                    <a:pt x="72" y="162"/>
                  </a:cubicBezTo>
                  <a:cubicBezTo>
                    <a:pt x="72" y="225"/>
                    <a:pt x="102" y="247"/>
                    <a:pt x="147" y="247"/>
                  </a:cubicBezTo>
                  <a:cubicBezTo>
                    <a:pt x="183" y="247"/>
                    <a:pt x="206" y="232"/>
                    <a:pt x="220" y="218"/>
                  </a:cubicBezTo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255" y="4355"/>
              <a:ext cx="94" cy="62"/>
            </a:xfrm>
            <a:custGeom>
              <a:avLst/>
              <a:gdLst>
                <a:gd name="T0" fmla="*/ 19 w 471"/>
                <a:gd name="T1" fmla="*/ 5 h 312"/>
                <a:gd name="T2" fmla="*/ 19 w 471"/>
                <a:gd name="T3" fmla="*/ 12 h 312"/>
                <a:gd name="T4" fmla="*/ 16 w 471"/>
                <a:gd name="T5" fmla="*/ 12 h 312"/>
                <a:gd name="T6" fmla="*/ 16 w 471"/>
                <a:gd name="T7" fmla="*/ 6 h 312"/>
                <a:gd name="T8" fmla="*/ 13 w 471"/>
                <a:gd name="T9" fmla="*/ 3 h 312"/>
                <a:gd name="T10" fmla="*/ 11 w 471"/>
                <a:gd name="T11" fmla="*/ 5 h 312"/>
                <a:gd name="T12" fmla="*/ 11 w 471"/>
                <a:gd name="T13" fmla="*/ 12 h 312"/>
                <a:gd name="T14" fmla="*/ 8 w 471"/>
                <a:gd name="T15" fmla="*/ 12 h 312"/>
                <a:gd name="T16" fmla="*/ 8 w 471"/>
                <a:gd name="T17" fmla="*/ 6 h 312"/>
                <a:gd name="T18" fmla="*/ 6 w 471"/>
                <a:gd name="T19" fmla="*/ 3 h 312"/>
                <a:gd name="T20" fmla="*/ 3 w 471"/>
                <a:gd name="T21" fmla="*/ 5 h 312"/>
                <a:gd name="T22" fmla="*/ 3 w 471"/>
                <a:gd name="T23" fmla="*/ 12 h 312"/>
                <a:gd name="T24" fmla="*/ 0 w 471"/>
                <a:gd name="T25" fmla="*/ 12 h 312"/>
                <a:gd name="T26" fmla="*/ 0 w 471"/>
                <a:gd name="T27" fmla="*/ 0 h 312"/>
                <a:gd name="T28" fmla="*/ 2 w 471"/>
                <a:gd name="T29" fmla="*/ 0 h 312"/>
                <a:gd name="T30" fmla="*/ 3 w 471"/>
                <a:gd name="T31" fmla="*/ 2 h 312"/>
                <a:gd name="T32" fmla="*/ 7 w 471"/>
                <a:gd name="T33" fmla="*/ 0 h 312"/>
                <a:gd name="T34" fmla="*/ 10 w 471"/>
                <a:gd name="T35" fmla="*/ 2 h 312"/>
                <a:gd name="T36" fmla="*/ 15 w 471"/>
                <a:gd name="T37" fmla="*/ 0 h 312"/>
                <a:gd name="T38" fmla="*/ 19 w 471"/>
                <a:gd name="T39" fmla="*/ 5 h 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71" h="312">
                  <a:moveTo>
                    <a:pt x="471" y="118"/>
                  </a:moveTo>
                  <a:cubicBezTo>
                    <a:pt x="471" y="312"/>
                    <a:pt x="471" y="312"/>
                    <a:pt x="471" y="312"/>
                  </a:cubicBezTo>
                  <a:cubicBezTo>
                    <a:pt x="399" y="312"/>
                    <a:pt x="399" y="312"/>
                    <a:pt x="399" y="312"/>
                  </a:cubicBezTo>
                  <a:cubicBezTo>
                    <a:pt x="399" y="152"/>
                    <a:pt x="399" y="152"/>
                    <a:pt x="399" y="152"/>
                  </a:cubicBezTo>
                  <a:cubicBezTo>
                    <a:pt x="399" y="101"/>
                    <a:pt x="382" y="73"/>
                    <a:pt x="338" y="73"/>
                  </a:cubicBezTo>
                  <a:cubicBezTo>
                    <a:pt x="308" y="73"/>
                    <a:pt x="283" y="96"/>
                    <a:pt x="272" y="123"/>
                  </a:cubicBezTo>
                  <a:cubicBezTo>
                    <a:pt x="272" y="312"/>
                    <a:pt x="272" y="312"/>
                    <a:pt x="272" y="312"/>
                  </a:cubicBezTo>
                  <a:cubicBezTo>
                    <a:pt x="199" y="312"/>
                    <a:pt x="199" y="312"/>
                    <a:pt x="199" y="31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01"/>
                    <a:pt x="182" y="73"/>
                    <a:pt x="139" y="73"/>
                  </a:cubicBezTo>
                  <a:cubicBezTo>
                    <a:pt x="109" y="73"/>
                    <a:pt x="83" y="96"/>
                    <a:pt x="72" y="123"/>
                  </a:cubicBezTo>
                  <a:cubicBezTo>
                    <a:pt x="72" y="312"/>
                    <a:pt x="72" y="312"/>
                    <a:pt x="72" y="312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87" y="23"/>
                    <a:pt x="118" y="0"/>
                    <a:pt x="164" y="0"/>
                  </a:cubicBezTo>
                  <a:cubicBezTo>
                    <a:pt x="211" y="0"/>
                    <a:pt x="245" y="23"/>
                    <a:pt x="261" y="57"/>
                  </a:cubicBezTo>
                  <a:cubicBezTo>
                    <a:pt x="282" y="28"/>
                    <a:pt x="314" y="0"/>
                    <a:pt x="364" y="0"/>
                  </a:cubicBezTo>
                  <a:cubicBezTo>
                    <a:pt x="430" y="0"/>
                    <a:pt x="471" y="41"/>
                    <a:pt x="471" y="118"/>
                  </a:cubicBezTo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669" y="4448"/>
              <a:ext cx="72" cy="88"/>
            </a:xfrm>
            <a:custGeom>
              <a:avLst/>
              <a:gdLst>
                <a:gd name="T0" fmla="*/ 11 w 360"/>
                <a:gd name="T1" fmla="*/ 18 h 441"/>
                <a:gd name="T2" fmla="*/ 8 w 360"/>
                <a:gd name="T3" fmla="*/ 12 h 441"/>
                <a:gd name="T4" fmla="*/ 7 w 360"/>
                <a:gd name="T5" fmla="*/ 12 h 441"/>
                <a:gd name="T6" fmla="*/ 3 w 360"/>
                <a:gd name="T7" fmla="*/ 12 h 441"/>
                <a:gd name="T8" fmla="*/ 3 w 360"/>
                <a:gd name="T9" fmla="*/ 18 h 441"/>
                <a:gd name="T10" fmla="*/ 0 w 360"/>
                <a:gd name="T11" fmla="*/ 18 h 441"/>
                <a:gd name="T12" fmla="*/ 0 w 360"/>
                <a:gd name="T13" fmla="*/ 0 h 441"/>
                <a:gd name="T14" fmla="*/ 7 w 360"/>
                <a:gd name="T15" fmla="*/ 0 h 441"/>
                <a:gd name="T16" fmla="*/ 14 w 360"/>
                <a:gd name="T17" fmla="*/ 6 h 441"/>
                <a:gd name="T18" fmla="*/ 11 w 360"/>
                <a:gd name="T19" fmla="*/ 11 h 441"/>
                <a:gd name="T20" fmla="*/ 14 w 360"/>
                <a:gd name="T21" fmla="*/ 18 h 441"/>
                <a:gd name="T22" fmla="*/ 11 w 360"/>
                <a:gd name="T23" fmla="*/ 18 h 441"/>
                <a:gd name="T24" fmla="*/ 7 w 360"/>
                <a:gd name="T25" fmla="*/ 9 h 441"/>
                <a:gd name="T26" fmla="*/ 11 w 360"/>
                <a:gd name="T27" fmla="*/ 6 h 441"/>
                <a:gd name="T28" fmla="*/ 7 w 360"/>
                <a:gd name="T29" fmla="*/ 3 h 441"/>
                <a:gd name="T30" fmla="*/ 3 w 360"/>
                <a:gd name="T31" fmla="*/ 3 h 441"/>
                <a:gd name="T32" fmla="*/ 3 w 360"/>
                <a:gd name="T33" fmla="*/ 9 h 441"/>
                <a:gd name="T34" fmla="*/ 7 w 360"/>
                <a:gd name="T35" fmla="*/ 9 h 4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60" h="441">
                  <a:moveTo>
                    <a:pt x="272" y="441"/>
                  </a:moveTo>
                  <a:cubicBezTo>
                    <a:pt x="246" y="380"/>
                    <a:pt x="219" y="329"/>
                    <a:pt x="203" y="300"/>
                  </a:cubicBezTo>
                  <a:cubicBezTo>
                    <a:pt x="192" y="301"/>
                    <a:pt x="179" y="302"/>
                    <a:pt x="166" y="302"/>
                  </a:cubicBezTo>
                  <a:cubicBezTo>
                    <a:pt x="75" y="302"/>
                    <a:pt x="75" y="302"/>
                    <a:pt x="75" y="302"/>
                  </a:cubicBezTo>
                  <a:cubicBezTo>
                    <a:pt x="75" y="441"/>
                    <a:pt x="75" y="441"/>
                    <a:pt x="75" y="441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77" y="0"/>
                    <a:pt x="342" y="42"/>
                    <a:pt x="342" y="151"/>
                  </a:cubicBezTo>
                  <a:cubicBezTo>
                    <a:pt x="342" y="215"/>
                    <a:pt x="318" y="257"/>
                    <a:pt x="274" y="280"/>
                  </a:cubicBezTo>
                  <a:cubicBezTo>
                    <a:pt x="293" y="311"/>
                    <a:pt x="323" y="366"/>
                    <a:pt x="360" y="441"/>
                  </a:cubicBezTo>
                  <a:lnTo>
                    <a:pt x="272" y="441"/>
                  </a:lnTo>
                  <a:close/>
                  <a:moveTo>
                    <a:pt x="178" y="226"/>
                  </a:moveTo>
                  <a:cubicBezTo>
                    <a:pt x="236" y="226"/>
                    <a:pt x="266" y="200"/>
                    <a:pt x="266" y="151"/>
                  </a:cubicBezTo>
                  <a:cubicBezTo>
                    <a:pt x="266" y="98"/>
                    <a:pt x="236" y="75"/>
                    <a:pt x="178" y="75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5" y="226"/>
                    <a:pt x="75" y="226"/>
                    <a:pt x="75" y="226"/>
                  </a:cubicBezTo>
                  <a:lnTo>
                    <a:pt x="178" y="226"/>
                  </a:lnTo>
                  <a:close/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750" y="4474"/>
              <a:ext cx="58" cy="63"/>
            </a:xfrm>
            <a:custGeom>
              <a:avLst/>
              <a:gdLst>
                <a:gd name="T0" fmla="*/ 11 w 293"/>
                <a:gd name="T1" fmla="*/ 0 h 314"/>
                <a:gd name="T2" fmla="*/ 11 w 293"/>
                <a:gd name="T3" fmla="*/ 12 h 314"/>
                <a:gd name="T4" fmla="*/ 9 w 293"/>
                <a:gd name="T5" fmla="*/ 12 h 314"/>
                <a:gd name="T6" fmla="*/ 9 w 293"/>
                <a:gd name="T7" fmla="*/ 11 h 314"/>
                <a:gd name="T8" fmla="*/ 5 w 293"/>
                <a:gd name="T9" fmla="*/ 13 h 314"/>
                <a:gd name="T10" fmla="*/ 0 w 293"/>
                <a:gd name="T11" fmla="*/ 6 h 314"/>
                <a:gd name="T12" fmla="*/ 6 w 293"/>
                <a:gd name="T13" fmla="*/ 0 h 314"/>
                <a:gd name="T14" fmla="*/ 9 w 293"/>
                <a:gd name="T15" fmla="*/ 1 h 314"/>
                <a:gd name="T16" fmla="*/ 9 w 293"/>
                <a:gd name="T17" fmla="*/ 0 h 314"/>
                <a:gd name="T18" fmla="*/ 11 w 293"/>
                <a:gd name="T19" fmla="*/ 0 h 314"/>
                <a:gd name="T20" fmla="*/ 9 w 293"/>
                <a:gd name="T21" fmla="*/ 9 h 314"/>
                <a:gd name="T22" fmla="*/ 9 w 293"/>
                <a:gd name="T23" fmla="*/ 4 h 314"/>
                <a:gd name="T24" fmla="*/ 6 w 293"/>
                <a:gd name="T25" fmla="*/ 3 h 314"/>
                <a:gd name="T26" fmla="*/ 3 w 293"/>
                <a:gd name="T27" fmla="*/ 6 h 314"/>
                <a:gd name="T28" fmla="*/ 6 w 293"/>
                <a:gd name="T29" fmla="*/ 10 h 314"/>
                <a:gd name="T30" fmla="*/ 9 w 293"/>
                <a:gd name="T31" fmla="*/ 9 h 3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3" h="314">
                  <a:moveTo>
                    <a:pt x="293" y="3"/>
                  </a:moveTo>
                  <a:cubicBezTo>
                    <a:pt x="293" y="311"/>
                    <a:pt x="293" y="311"/>
                    <a:pt x="293" y="311"/>
                  </a:cubicBezTo>
                  <a:cubicBezTo>
                    <a:pt x="227" y="311"/>
                    <a:pt x="227" y="311"/>
                    <a:pt x="227" y="311"/>
                  </a:cubicBezTo>
                  <a:cubicBezTo>
                    <a:pt x="224" y="277"/>
                    <a:pt x="224" y="277"/>
                    <a:pt x="224" y="277"/>
                  </a:cubicBezTo>
                  <a:cubicBezTo>
                    <a:pt x="203" y="297"/>
                    <a:pt x="173" y="314"/>
                    <a:pt x="129" y="314"/>
                  </a:cubicBezTo>
                  <a:cubicBezTo>
                    <a:pt x="59" y="314"/>
                    <a:pt x="0" y="276"/>
                    <a:pt x="0" y="160"/>
                  </a:cubicBezTo>
                  <a:cubicBezTo>
                    <a:pt x="0" y="51"/>
                    <a:pt x="62" y="0"/>
                    <a:pt x="139" y="0"/>
                  </a:cubicBezTo>
                  <a:cubicBezTo>
                    <a:pt x="182" y="0"/>
                    <a:pt x="211" y="15"/>
                    <a:pt x="229" y="33"/>
                  </a:cubicBezTo>
                  <a:cubicBezTo>
                    <a:pt x="238" y="3"/>
                    <a:pt x="238" y="3"/>
                    <a:pt x="238" y="3"/>
                  </a:cubicBezTo>
                  <a:lnTo>
                    <a:pt x="293" y="3"/>
                  </a:lnTo>
                  <a:close/>
                  <a:moveTo>
                    <a:pt x="221" y="217"/>
                  </a:moveTo>
                  <a:cubicBezTo>
                    <a:pt x="221" y="98"/>
                    <a:pt x="221" y="98"/>
                    <a:pt x="221" y="98"/>
                  </a:cubicBezTo>
                  <a:cubicBezTo>
                    <a:pt x="209" y="86"/>
                    <a:pt x="187" y="72"/>
                    <a:pt x="151" y="72"/>
                  </a:cubicBezTo>
                  <a:cubicBezTo>
                    <a:pt x="103" y="72"/>
                    <a:pt x="73" y="103"/>
                    <a:pt x="73" y="161"/>
                  </a:cubicBezTo>
                  <a:cubicBezTo>
                    <a:pt x="73" y="225"/>
                    <a:pt x="103" y="246"/>
                    <a:pt x="147" y="246"/>
                  </a:cubicBezTo>
                  <a:cubicBezTo>
                    <a:pt x="183" y="246"/>
                    <a:pt x="207" y="231"/>
                    <a:pt x="221" y="217"/>
                  </a:cubicBezTo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824" y="4448"/>
              <a:ext cx="18" cy="88"/>
            </a:xfrm>
            <a:custGeom>
              <a:avLst/>
              <a:gdLst>
                <a:gd name="T0" fmla="*/ 2 w 90"/>
                <a:gd name="T1" fmla="*/ 0 h 444"/>
                <a:gd name="T2" fmla="*/ 4 w 90"/>
                <a:gd name="T3" fmla="*/ 2 h 444"/>
                <a:gd name="T4" fmla="*/ 2 w 90"/>
                <a:gd name="T5" fmla="*/ 3 h 444"/>
                <a:gd name="T6" fmla="*/ 0 w 90"/>
                <a:gd name="T7" fmla="*/ 2 h 444"/>
                <a:gd name="T8" fmla="*/ 2 w 90"/>
                <a:gd name="T9" fmla="*/ 0 h 444"/>
                <a:gd name="T10" fmla="*/ 3 w 90"/>
                <a:gd name="T11" fmla="*/ 17 h 444"/>
                <a:gd name="T12" fmla="*/ 0 w 90"/>
                <a:gd name="T13" fmla="*/ 17 h 444"/>
                <a:gd name="T14" fmla="*/ 0 w 90"/>
                <a:gd name="T15" fmla="*/ 5 h 444"/>
                <a:gd name="T16" fmla="*/ 3 w 90"/>
                <a:gd name="T17" fmla="*/ 5 h 444"/>
                <a:gd name="T18" fmla="*/ 3 w 90"/>
                <a:gd name="T19" fmla="*/ 17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" h="444">
                  <a:moveTo>
                    <a:pt x="45" y="0"/>
                  </a:moveTo>
                  <a:cubicBezTo>
                    <a:pt x="73" y="0"/>
                    <a:pt x="90" y="12"/>
                    <a:pt x="90" y="42"/>
                  </a:cubicBezTo>
                  <a:cubicBezTo>
                    <a:pt x="90" y="72"/>
                    <a:pt x="73" y="84"/>
                    <a:pt x="45" y="84"/>
                  </a:cubicBezTo>
                  <a:cubicBezTo>
                    <a:pt x="17" y="84"/>
                    <a:pt x="0" y="72"/>
                    <a:pt x="0" y="42"/>
                  </a:cubicBezTo>
                  <a:cubicBezTo>
                    <a:pt x="0" y="12"/>
                    <a:pt x="17" y="0"/>
                    <a:pt x="45" y="0"/>
                  </a:cubicBezTo>
                  <a:moveTo>
                    <a:pt x="82" y="444"/>
                  </a:moveTo>
                  <a:cubicBezTo>
                    <a:pt x="9" y="444"/>
                    <a:pt x="9" y="444"/>
                    <a:pt x="9" y="444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82" y="136"/>
                    <a:pt x="82" y="136"/>
                    <a:pt x="82" y="136"/>
                  </a:cubicBezTo>
                  <a:lnTo>
                    <a:pt x="82" y="444"/>
                  </a:lnTo>
                  <a:close/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858" y="4474"/>
              <a:ext cx="56" cy="62"/>
            </a:xfrm>
            <a:custGeom>
              <a:avLst/>
              <a:gdLst>
                <a:gd name="T0" fmla="*/ 11 w 281"/>
                <a:gd name="T1" fmla="*/ 5 h 311"/>
                <a:gd name="T2" fmla="*/ 11 w 281"/>
                <a:gd name="T3" fmla="*/ 12 h 311"/>
                <a:gd name="T4" fmla="*/ 8 w 281"/>
                <a:gd name="T5" fmla="*/ 12 h 311"/>
                <a:gd name="T6" fmla="*/ 8 w 281"/>
                <a:gd name="T7" fmla="*/ 6 h 311"/>
                <a:gd name="T8" fmla="*/ 6 w 281"/>
                <a:gd name="T9" fmla="*/ 3 h 311"/>
                <a:gd name="T10" fmla="*/ 3 w 281"/>
                <a:gd name="T11" fmla="*/ 5 h 311"/>
                <a:gd name="T12" fmla="*/ 3 w 281"/>
                <a:gd name="T13" fmla="*/ 12 h 311"/>
                <a:gd name="T14" fmla="*/ 0 w 281"/>
                <a:gd name="T15" fmla="*/ 12 h 311"/>
                <a:gd name="T16" fmla="*/ 0 w 281"/>
                <a:gd name="T17" fmla="*/ 0 h 311"/>
                <a:gd name="T18" fmla="*/ 2 w 281"/>
                <a:gd name="T19" fmla="*/ 0 h 311"/>
                <a:gd name="T20" fmla="*/ 3 w 281"/>
                <a:gd name="T21" fmla="*/ 2 h 311"/>
                <a:gd name="T22" fmla="*/ 7 w 281"/>
                <a:gd name="T23" fmla="*/ 0 h 311"/>
                <a:gd name="T24" fmla="*/ 11 w 281"/>
                <a:gd name="T25" fmla="*/ 5 h 3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1" h="311">
                  <a:moveTo>
                    <a:pt x="281" y="118"/>
                  </a:moveTo>
                  <a:cubicBezTo>
                    <a:pt x="281" y="311"/>
                    <a:pt x="281" y="311"/>
                    <a:pt x="281" y="311"/>
                  </a:cubicBezTo>
                  <a:cubicBezTo>
                    <a:pt x="209" y="311"/>
                    <a:pt x="209" y="311"/>
                    <a:pt x="209" y="311"/>
                  </a:cubicBezTo>
                  <a:cubicBezTo>
                    <a:pt x="209" y="151"/>
                    <a:pt x="209" y="151"/>
                    <a:pt x="209" y="151"/>
                  </a:cubicBezTo>
                  <a:cubicBezTo>
                    <a:pt x="209" y="101"/>
                    <a:pt x="192" y="72"/>
                    <a:pt x="145" y="72"/>
                  </a:cubicBezTo>
                  <a:cubicBezTo>
                    <a:pt x="112" y="72"/>
                    <a:pt x="84" y="97"/>
                    <a:pt x="73" y="123"/>
                  </a:cubicBezTo>
                  <a:cubicBezTo>
                    <a:pt x="73" y="311"/>
                    <a:pt x="73" y="311"/>
                    <a:pt x="73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89" y="23"/>
                    <a:pt x="121" y="0"/>
                    <a:pt x="169" y="0"/>
                  </a:cubicBezTo>
                  <a:cubicBezTo>
                    <a:pt x="240" y="0"/>
                    <a:pt x="281" y="40"/>
                    <a:pt x="281" y="118"/>
                  </a:cubicBezTo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932" y="4474"/>
              <a:ext cx="59" cy="84"/>
            </a:xfrm>
            <a:custGeom>
              <a:avLst/>
              <a:gdLst>
                <a:gd name="T0" fmla="*/ 12 w 293"/>
                <a:gd name="T1" fmla="*/ 6 h 417"/>
                <a:gd name="T2" fmla="*/ 6 w 293"/>
                <a:gd name="T3" fmla="*/ 13 h 417"/>
                <a:gd name="T4" fmla="*/ 3 w 293"/>
                <a:gd name="T5" fmla="*/ 12 h 417"/>
                <a:gd name="T6" fmla="*/ 3 w 293"/>
                <a:gd name="T7" fmla="*/ 17 h 417"/>
                <a:gd name="T8" fmla="*/ 0 w 293"/>
                <a:gd name="T9" fmla="*/ 17 h 417"/>
                <a:gd name="T10" fmla="*/ 0 w 293"/>
                <a:gd name="T11" fmla="*/ 0 h 417"/>
                <a:gd name="T12" fmla="*/ 3 w 293"/>
                <a:gd name="T13" fmla="*/ 0 h 417"/>
                <a:gd name="T14" fmla="*/ 3 w 293"/>
                <a:gd name="T15" fmla="*/ 1 h 417"/>
                <a:gd name="T16" fmla="*/ 6 w 293"/>
                <a:gd name="T17" fmla="*/ 0 h 417"/>
                <a:gd name="T18" fmla="*/ 12 w 293"/>
                <a:gd name="T19" fmla="*/ 6 h 417"/>
                <a:gd name="T20" fmla="*/ 9 w 293"/>
                <a:gd name="T21" fmla="*/ 6 h 417"/>
                <a:gd name="T22" fmla="*/ 6 w 293"/>
                <a:gd name="T23" fmla="*/ 3 h 417"/>
                <a:gd name="T24" fmla="*/ 3 w 293"/>
                <a:gd name="T25" fmla="*/ 4 h 417"/>
                <a:gd name="T26" fmla="*/ 3 w 293"/>
                <a:gd name="T27" fmla="*/ 9 h 417"/>
                <a:gd name="T28" fmla="*/ 5 w 293"/>
                <a:gd name="T29" fmla="*/ 10 h 417"/>
                <a:gd name="T30" fmla="*/ 9 w 293"/>
                <a:gd name="T31" fmla="*/ 6 h 4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3" h="417">
                  <a:moveTo>
                    <a:pt x="293" y="155"/>
                  </a:moveTo>
                  <a:cubicBezTo>
                    <a:pt x="293" y="261"/>
                    <a:pt x="234" y="314"/>
                    <a:pt x="149" y="314"/>
                  </a:cubicBezTo>
                  <a:cubicBezTo>
                    <a:pt x="116" y="314"/>
                    <a:pt x="91" y="305"/>
                    <a:pt x="72" y="292"/>
                  </a:cubicBezTo>
                  <a:cubicBezTo>
                    <a:pt x="72" y="417"/>
                    <a:pt x="72" y="417"/>
                    <a:pt x="72" y="417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90" y="15"/>
                    <a:pt x="119" y="0"/>
                    <a:pt x="157" y="0"/>
                  </a:cubicBezTo>
                  <a:cubicBezTo>
                    <a:pt x="246" y="0"/>
                    <a:pt x="293" y="55"/>
                    <a:pt x="293" y="155"/>
                  </a:cubicBezTo>
                  <a:moveTo>
                    <a:pt x="221" y="158"/>
                  </a:moveTo>
                  <a:cubicBezTo>
                    <a:pt x="221" y="101"/>
                    <a:pt x="188" y="70"/>
                    <a:pt x="137" y="70"/>
                  </a:cubicBezTo>
                  <a:cubicBezTo>
                    <a:pt x="107" y="70"/>
                    <a:pt x="87" y="83"/>
                    <a:pt x="72" y="96"/>
                  </a:cubicBezTo>
                  <a:cubicBezTo>
                    <a:pt x="72" y="226"/>
                    <a:pt x="72" y="226"/>
                    <a:pt x="72" y="226"/>
                  </a:cubicBezTo>
                  <a:cubicBezTo>
                    <a:pt x="85" y="234"/>
                    <a:pt x="105" y="243"/>
                    <a:pt x="134" y="243"/>
                  </a:cubicBezTo>
                  <a:cubicBezTo>
                    <a:pt x="187" y="243"/>
                    <a:pt x="221" y="217"/>
                    <a:pt x="221" y="158"/>
                  </a:cubicBezTo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006" y="4474"/>
              <a:ext cx="45" cy="62"/>
            </a:xfrm>
            <a:custGeom>
              <a:avLst/>
              <a:gdLst>
                <a:gd name="T0" fmla="*/ 9 w 224"/>
                <a:gd name="T1" fmla="*/ 3 h 311"/>
                <a:gd name="T2" fmla="*/ 8 w 224"/>
                <a:gd name="T3" fmla="*/ 5 h 311"/>
                <a:gd name="T4" fmla="*/ 6 w 224"/>
                <a:gd name="T5" fmla="*/ 5 h 311"/>
                <a:gd name="T6" fmla="*/ 6 w 224"/>
                <a:gd name="T7" fmla="*/ 4 h 311"/>
                <a:gd name="T8" fmla="*/ 5 w 224"/>
                <a:gd name="T9" fmla="*/ 3 h 311"/>
                <a:gd name="T10" fmla="*/ 3 w 224"/>
                <a:gd name="T11" fmla="*/ 5 h 311"/>
                <a:gd name="T12" fmla="*/ 3 w 224"/>
                <a:gd name="T13" fmla="*/ 12 h 311"/>
                <a:gd name="T14" fmla="*/ 0 w 224"/>
                <a:gd name="T15" fmla="*/ 12 h 311"/>
                <a:gd name="T16" fmla="*/ 0 w 224"/>
                <a:gd name="T17" fmla="*/ 0 h 311"/>
                <a:gd name="T18" fmla="*/ 2 w 224"/>
                <a:gd name="T19" fmla="*/ 0 h 311"/>
                <a:gd name="T20" fmla="*/ 3 w 224"/>
                <a:gd name="T21" fmla="*/ 2 h 311"/>
                <a:gd name="T22" fmla="*/ 6 w 224"/>
                <a:gd name="T23" fmla="*/ 0 h 311"/>
                <a:gd name="T24" fmla="*/ 9 w 224"/>
                <a:gd name="T25" fmla="*/ 3 h 3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4" h="311">
                  <a:moveTo>
                    <a:pt x="224" y="66"/>
                  </a:moveTo>
                  <a:cubicBezTo>
                    <a:pt x="224" y="107"/>
                    <a:pt x="210" y="125"/>
                    <a:pt x="210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25"/>
                    <a:pt x="153" y="113"/>
                    <a:pt x="153" y="96"/>
                  </a:cubicBezTo>
                  <a:cubicBezTo>
                    <a:pt x="153" y="80"/>
                    <a:pt x="145" y="69"/>
                    <a:pt x="126" y="69"/>
                  </a:cubicBezTo>
                  <a:cubicBezTo>
                    <a:pt x="103" y="69"/>
                    <a:pt x="81" y="91"/>
                    <a:pt x="73" y="115"/>
                  </a:cubicBezTo>
                  <a:cubicBezTo>
                    <a:pt x="73" y="311"/>
                    <a:pt x="73" y="311"/>
                    <a:pt x="73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87" y="23"/>
                    <a:pt x="114" y="0"/>
                    <a:pt x="154" y="0"/>
                  </a:cubicBezTo>
                  <a:cubicBezTo>
                    <a:pt x="203" y="0"/>
                    <a:pt x="224" y="27"/>
                    <a:pt x="224" y="66"/>
                  </a:cubicBezTo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1057" y="4474"/>
              <a:ext cx="61" cy="63"/>
            </a:xfrm>
            <a:custGeom>
              <a:avLst/>
              <a:gdLst>
                <a:gd name="T0" fmla="*/ 6 w 306"/>
                <a:gd name="T1" fmla="*/ 0 h 314"/>
                <a:gd name="T2" fmla="*/ 12 w 306"/>
                <a:gd name="T3" fmla="*/ 6 h 314"/>
                <a:gd name="T4" fmla="*/ 6 w 306"/>
                <a:gd name="T5" fmla="*/ 13 h 314"/>
                <a:gd name="T6" fmla="*/ 0 w 306"/>
                <a:gd name="T7" fmla="*/ 6 h 314"/>
                <a:gd name="T8" fmla="*/ 6 w 306"/>
                <a:gd name="T9" fmla="*/ 0 h 314"/>
                <a:gd name="T10" fmla="*/ 6 w 306"/>
                <a:gd name="T11" fmla="*/ 10 h 314"/>
                <a:gd name="T12" fmla="*/ 9 w 306"/>
                <a:gd name="T13" fmla="*/ 6 h 314"/>
                <a:gd name="T14" fmla="*/ 6 w 306"/>
                <a:gd name="T15" fmla="*/ 3 h 314"/>
                <a:gd name="T16" fmla="*/ 3 w 306"/>
                <a:gd name="T17" fmla="*/ 6 h 314"/>
                <a:gd name="T18" fmla="*/ 6 w 306"/>
                <a:gd name="T19" fmla="*/ 10 h 3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6" h="314">
                  <a:moveTo>
                    <a:pt x="153" y="0"/>
                  </a:moveTo>
                  <a:cubicBezTo>
                    <a:pt x="247" y="0"/>
                    <a:pt x="306" y="52"/>
                    <a:pt x="306" y="157"/>
                  </a:cubicBezTo>
                  <a:cubicBezTo>
                    <a:pt x="306" y="261"/>
                    <a:pt x="247" y="314"/>
                    <a:pt x="153" y="314"/>
                  </a:cubicBezTo>
                  <a:cubicBezTo>
                    <a:pt x="60" y="314"/>
                    <a:pt x="0" y="261"/>
                    <a:pt x="0" y="157"/>
                  </a:cubicBezTo>
                  <a:cubicBezTo>
                    <a:pt x="0" y="52"/>
                    <a:pt x="60" y="0"/>
                    <a:pt x="153" y="0"/>
                  </a:cubicBezTo>
                  <a:moveTo>
                    <a:pt x="153" y="245"/>
                  </a:moveTo>
                  <a:cubicBezTo>
                    <a:pt x="206" y="245"/>
                    <a:pt x="233" y="213"/>
                    <a:pt x="233" y="157"/>
                  </a:cubicBezTo>
                  <a:cubicBezTo>
                    <a:pt x="233" y="103"/>
                    <a:pt x="206" y="69"/>
                    <a:pt x="153" y="69"/>
                  </a:cubicBezTo>
                  <a:cubicBezTo>
                    <a:pt x="100" y="69"/>
                    <a:pt x="73" y="103"/>
                    <a:pt x="73" y="157"/>
                  </a:cubicBezTo>
                  <a:cubicBezTo>
                    <a:pt x="73" y="213"/>
                    <a:pt x="100" y="245"/>
                    <a:pt x="153" y="245"/>
                  </a:cubicBezTo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1131" y="4474"/>
              <a:ext cx="61" cy="63"/>
            </a:xfrm>
            <a:custGeom>
              <a:avLst/>
              <a:gdLst>
                <a:gd name="T0" fmla="*/ 6 w 306"/>
                <a:gd name="T1" fmla="*/ 0 h 314"/>
                <a:gd name="T2" fmla="*/ 12 w 306"/>
                <a:gd name="T3" fmla="*/ 6 h 314"/>
                <a:gd name="T4" fmla="*/ 6 w 306"/>
                <a:gd name="T5" fmla="*/ 13 h 314"/>
                <a:gd name="T6" fmla="*/ 0 w 306"/>
                <a:gd name="T7" fmla="*/ 6 h 314"/>
                <a:gd name="T8" fmla="*/ 6 w 306"/>
                <a:gd name="T9" fmla="*/ 0 h 314"/>
                <a:gd name="T10" fmla="*/ 6 w 306"/>
                <a:gd name="T11" fmla="*/ 10 h 314"/>
                <a:gd name="T12" fmla="*/ 9 w 306"/>
                <a:gd name="T13" fmla="*/ 6 h 314"/>
                <a:gd name="T14" fmla="*/ 6 w 306"/>
                <a:gd name="T15" fmla="*/ 3 h 314"/>
                <a:gd name="T16" fmla="*/ 3 w 306"/>
                <a:gd name="T17" fmla="*/ 6 h 314"/>
                <a:gd name="T18" fmla="*/ 6 w 306"/>
                <a:gd name="T19" fmla="*/ 10 h 3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6" h="314">
                  <a:moveTo>
                    <a:pt x="153" y="0"/>
                  </a:moveTo>
                  <a:cubicBezTo>
                    <a:pt x="247" y="0"/>
                    <a:pt x="306" y="52"/>
                    <a:pt x="306" y="157"/>
                  </a:cubicBezTo>
                  <a:cubicBezTo>
                    <a:pt x="306" y="261"/>
                    <a:pt x="247" y="314"/>
                    <a:pt x="153" y="314"/>
                  </a:cubicBezTo>
                  <a:cubicBezTo>
                    <a:pt x="60" y="314"/>
                    <a:pt x="0" y="261"/>
                    <a:pt x="0" y="157"/>
                  </a:cubicBezTo>
                  <a:cubicBezTo>
                    <a:pt x="0" y="52"/>
                    <a:pt x="60" y="0"/>
                    <a:pt x="153" y="0"/>
                  </a:cubicBezTo>
                  <a:moveTo>
                    <a:pt x="153" y="245"/>
                  </a:moveTo>
                  <a:cubicBezTo>
                    <a:pt x="206" y="245"/>
                    <a:pt x="233" y="213"/>
                    <a:pt x="233" y="157"/>
                  </a:cubicBezTo>
                  <a:cubicBezTo>
                    <a:pt x="233" y="103"/>
                    <a:pt x="206" y="69"/>
                    <a:pt x="153" y="69"/>
                  </a:cubicBezTo>
                  <a:cubicBezTo>
                    <a:pt x="100" y="69"/>
                    <a:pt x="73" y="103"/>
                    <a:pt x="73" y="157"/>
                  </a:cubicBezTo>
                  <a:cubicBezTo>
                    <a:pt x="73" y="213"/>
                    <a:pt x="100" y="245"/>
                    <a:pt x="153" y="245"/>
                  </a:cubicBezTo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201" y="4448"/>
              <a:ext cx="46" cy="88"/>
            </a:xfrm>
            <a:custGeom>
              <a:avLst/>
              <a:gdLst>
                <a:gd name="T0" fmla="*/ 5 w 229"/>
                <a:gd name="T1" fmla="*/ 5 h 444"/>
                <a:gd name="T2" fmla="*/ 5 w 229"/>
                <a:gd name="T3" fmla="*/ 5 h 444"/>
                <a:gd name="T4" fmla="*/ 8 w 229"/>
                <a:gd name="T5" fmla="*/ 5 h 444"/>
                <a:gd name="T6" fmla="*/ 8 w 229"/>
                <a:gd name="T7" fmla="*/ 8 h 444"/>
                <a:gd name="T8" fmla="*/ 5 w 229"/>
                <a:gd name="T9" fmla="*/ 8 h 444"/>
                <a:gd name="T10" fmla="*/ 5 w 229"/>
                <a:gd name="T11" fmla="*/ 17 h 444"/>
                <a:gd name="T12" fmla="*/ 2 w 229"/>
                <a:gd name="T13" fmla="*/ 17 h 444"/>
                <a:gd name="T14" fmla="*/ 2 w 229"/>
                <a:gd name="T15" fmla="*/ 8 h 444"/>
                <a:gd name="T16" fmla="*/ 0 w 229"/>
                <a:gd name="T17" fmla="*/ 8 h 444"/>
                <a:gd name="T18" fmla="*/ 0 w 229"/>
                <a:gd name="T19" fmla="*/ 5 h 444"/>
                <a:gd name="T20" fmla="*/ 2 w 229"/>
                <a:gd name="T21" fmla="*/ 5 h 444"/>
                <a:gd name="T22" fmla="*/ 2 w 229"/>
                <a:gd name="T23" fmla="*/ 4 h 444"/>
                <a:gd name="T24" fmla="*/ 6 w 229"/>
                <a:gd name="T25" fmla="*/ 0 h 444"/>
                <a:gd name="T26" fmla="*/ 9 w 229"/>
                <a:gd name="T27" fmla="*/ 1 h 444"/>
                <a:gd name="T28" fmla="*/ 9 w 229"/>
                <a:gd name="T29" fmla="*/ 3 h 444"/>
                <a:gd name="T30" fmla="*/ 7 w 229"/>
                <a:gd name="T31" fmla="*/ 3 h 444"/>
                <a:gd name="T32" fmla="*/ 5 w 229"/>
                <a:gd name="T33" fmla="*/ 5 h 4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9" h="444">
                  <a:moveTo>
                    <a:pt x="115" y="116"/>
                  </a:moveTo>
                  <a:cubicBezTo>
                    <a:pt x="115" y="136"/>
                    <a:pt x="115" y="136"/>
                    <a:pt x="115" y="136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203"/>
                    <a:pt x="202" y="203"/>
                    <a:pt x="202" y="203"/>
                  </a:cubicBezTo>
                  <a:cubicBezTo>
                    <a:pt x="115" y="203"/>
                    <a:pt x="115" y="203"/>
                    <a:pt x="115" y="203"/>
                  </a:cubicBezTo>
                  <a:cubicBezTo>
                    <a:pt x="115" y="444"/>
                    <a:pt x="115" y="444"/>
                    <a:pt x="115" y="444"/>
                  </a:cubicBezTo>
                  <a:cubicBezTo>
                    <a:pt x="42" y="444"/>
                    <a:pt x="42" y="444"/>
                    <a:pt x="42" y="444"/>
                  </a:cubicBezTo>
                  <a:cubicBezTo>
                    <a:pt x="42" y="203"/>
                    <a:pt x="42" y="203"/>
                    <a:pt x="42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2" y="39"/>
                    <a:pt x="77" y="0"/>
                    <a:pt x="153" y="0"/>
                  </a:cubicBezTo>
                  <a:cubicBezTo>
                    <a:pt x="205" y="0"/>
                    <a:pt x="229" y="16"/>
                    <a:pt x="229" y="16"/>
                  </a:cubicBezTo>
                  <a:cubicBezTo>
                    <a:pt x="229" y="52"/>
                    <a:pt x="216" y="84"/>
                    <a:pt x="216" y="84"/>
                  </a:cubicBezTo>
                  <a:cubicBezTo>
                    <a:pt x="216" y="84"/>
                    <a:pt x="196" y="70"/>
                    <a:pt x="163" y="70"/>
                  </a:cubicBezTo>
                  <a:cubicBezTo>
                    <a:pt x="127" y="70"/>
                    <a:pt x="115" y="87"/>
                    <a:pt x="115" y="116"/>
                  </a:cubicBezTo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</p:grpSp>
      <p:pic>
        <p:nvPicPr>
          <p:cNvPr id="28" name="Afbeelding 23" descr="JU rainproof druppel600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9453"/>
            <a:ext cx="12192000" cy="89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1"/>
              <a:t>Titelstijl van model bewerken</a:t>
            </a:r>
            <a:endParaRPr lang="en-GB" noProof="1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3"/>
          </p:nvPr>
        </p:nvSpPr>
        <p:spPr>
          <a:xfrm>
            <a:off x="622300" y="1436131"/>
            <a:ext cx="5385600" cy="4525200"/>
          </a:xfrm>
        </p:spPr>
        <p:txBody>
          <a:bodyPr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  <a:endParaRPr lang="en-GB" noProof="1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4"/>
          </p:nvPr>
        </p:nvSpPr>
        <p:spPr>
          <a:xfrm>
            <a:off x="6238336" y="5086699"/>
            <a:ext cx="5376912" cy="881596"/>
          </a:xfrm>
        </p:spPr>
        <p:txBody>
          <a:bodyPr/>
          <a:lstStyle>
            <a:lvl1pPr>
              <a:lnSpc>
                <a:spcPct val="130000"/>
              </a:lnSpc>
              <a:defRPr sz="1000"/>
            </a:lvl1pPr>
            <a:lvl2pPr>
              <a:lnSpc>
                <a:spcPct val="130000"/>
              </a:lnSpc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nl-NL" noProof="1"/>
              <a:t>Klik om de tekststijl van het model te bewerken</a:t>
            </a:r>
          </a:p>
          <a:p>
            <a:pPr lvl="1"/>
            <a:r>
              <a:rPr lang="nl-NL" noProof="1"/>
              <a:t>Tweede niveau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5"/>
          </p:nvPr>
        </p:nvSpPr>
        <p:spPr>
          <a:xfrm>
            <a:off x="6244420" y="1538622"/>
            <a:ext cx="5335867" cy="349373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>
                <a:sym typeface="Trebuchet MS" charset="0"/>
              </a:rPr>
              <a:t>Sleep de afbeelding naar de tijdelijke aanduiding of klik op het pictogram als u een afbeelding wilt toevoegen</a:t>
            </a:r>
            <a:endParaRPr lang="en-GB" noProof="1">
              <a:sym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91356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medium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JU rainproof gradient pag9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" y="1117"/>
            <a:ext cx="12189024" cy="685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1198067" y="6232923"/>
            <a:ext cx="1244203" cy="330399"/>
            <a:chOff x="662" y="4329"/>
            <a:chExt cx="687" cy="229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662" y="4329"/>
              <a:ext cx="86" cy="88"/>
            </a:xfrm>
            <a:custGeom>
              <a:avLst/>
              <a:gdLst>
                <a:gd name="T0" fmla="*/ 0 w 429"/>
                <a:gd name="T1" fmla="*/ 0 h 442"/>
                <a:gd name="T2" fmla="*/ 0 w 429"/>
                <a:gd name="T3" fmla="*/ 0 h 442"/>
                <a:gd name="T4" fmla="*/ 0 w 429"/>
                <a:gd name="T5" fmla="*/ 0 h 442"/>
                <a:gd name="T6" fmla="*/ 0 w 429"/>
                <a:gd name="T7" fmla="*/ 0 h 442"/>
                <a:gd name="T8" fmla="*/ 0 w 429"/>
                <a:gd name="T9" fmla="*/ 0 h 442"/>
                <a:gd name="T10" fmla="*/ 0 w 429"/>
                <a:gd name="T11" fmla="*/ 0 h 442"/>
                <a:gd name="T12" fmla="*/ 0 w 429"/>
                <a:gd name="T13" fmla="*/ 0 h 442"/>
                <a:gd name="T14" fmla="*/ 0 w 429"/>
                <a:gd name="T15" fmla="*/ 0 h 442"/>
                <a:gd name="T16" fmla="*/ 0 w 429"/>
                <a:gd name="T17" fmla="*/ 0 h 442"/>
                <a:gd name="T18" fmla="*/ 0 w 429"/>
                <a:gd name="T19" fmla="*/ 0 h 442"/>
                <a:gd name="T20" fmla="*/ 0 w 429"/>
                <a:gd name="T21" fmla="*/ 0 h 442"/>
                <a:gd name="T22" fmla="*/ 0 w 429"/>
                <a:gd name="T23" fmla="*/ 0 h 442"/>
                <a:gd name="T24" fmla="*/ 0 w 429"/>
                <a:gd name="T25" fmla="*/ 0 h 4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9" h="442">
                  <a:moveTo>
                    <a:pt x="350" y="442"/>
                  </a:moveTo>
                  <a:cubicBezTo>
                    <a:pt x="334" y="395"/>
                    <a:pt x="319" y="352"/>
                    <a:pt x="305" y="313"/>
                  </a:cubicBezTo>
                  <a:cubicBezTo>
                    <a:pt x="124" y="313"/>
                    <a:pt x="124" y="313"/>
                    <a:pt x="124" y="313"/>
                  </a:cubicBezTo>
                  <a:cubicBezTo>
                    <a:pt x="110" y="352"/>
                    <a:pt x="95" y="395"/>
                    <a:pt x="78" y="442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98" y="161"/>
                    <a:pt x="169" y="0"/>
                    <a:pt x="169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0" y="0"/>
                    <a:pt x="331" y="161"/>
                    <a:pt x="429" y="442"/>
                  </a:cubicBezTo>
                  <a:lnTo>
                    <a:pt x="350" y="442"/>
                  </a:lnTo>
                  <a:close/>
                  <a:moveTo>
                    <a:pt x="279" y="244"/>
                  </a:moveTo>
                  <a:cubicBezTo>
                    <a:pt x="239" y="135"/>
                    <a:pt x="214" y="74"/>
                    <a:pt x="214" y="74"/>
                  </a:cubicBezTo>
                  <a:cubicBezTo>
                    <a:pt x="214" y="74"/>
                    <a:pt x="189" y="135"/>
                    <a:pt x="150" y="244"/>
                  </a:cubicBezTo>
                  <a:lnTo>
                    <a:pt x="279" y="244"/>
                  </a:lnTo>
                  <a:close/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59" y="4355"/>
              <a:ext cx="94" cy="62"/>
            </a:xfrm>
            <a:custGeom>
              <a:avLst/>
              <a:gdLst>
                <a:gd name="T0" fmla="*/ 0 w 471"/>
                <a:gd name="T1" fmla="*/ 0 h 312"/>
                <a:gd name="T2" fmla="*/ 0 w 471"/>
                <a:gd name="T3" fmla="*/ 0 h 312"/>
                <a:gd name="T4" fmla="*/ 0 w 471"/>
                <a:gd name="T5" fmla="*/ 0 h 312"/>
                <a:gd name="T6" fmla="*/ 0 w 471"/>
                <a:gd name="T7" fmla="*/ 0 h 312"/>
                <a:gd name="T8" fmla="*/ 0 w 471"/>
                <a:gd name="T9" fmla="*/ 0 h 312"/>
                <a:gd name="T10" fmla="*/ 0 w 471"/>
                <a:gd name="T11" fmla="*/ 0 h 312"/>
                <a:gd name="T12" fmla="*/ 0 w 471"/>
                <a:gd name="T13" fmla="*/ 0 h 312"/>
                <a:gd name="T14" fmla="*/ 0 w 471"/>
                <a:gd name="T15" fmla="*/ 0 h 312"/>
                <a:gd name="T16" fmla="*/ 0 w 471"/>
                <a:gd name="T17" fmla="*/ 0 h 312"/>
                <a:gd name="T18" fmla="*/ 0 w 471"/>
                <a:gd name="T19" fmla="*/ 0 h 312"/>
                <a:gd name="T20" fmla="*/ 0 w 471"/>
                <a:gd name="T21" fmla="*/ 0 h 312"/>
                <a:gd name="T22" fmla="*/ 0 w 471"/>
                <a:gd name="T23" fmla="*/ 0 h 312"/>
                <a:gd name="T24" fmla="*/ 0 w 471"/>
                <a:gd name="T25" fmla="*/ 0 h 312"/>
                <a:gd name="T26" fmla="*/ 0 w 471"/>
                <a:gd name="T27" fmla="*/ 0 h 312"/>
                <a:gd name="T28" fmla="*/ 0 w 471"/>
                <a:gd name="T29" fmla="*/ 0 h 312"/>
                <a:gd name="T30" fmla="*/ 0 w 471"/>
                <a:gd name="T31" fmla="*/ 0 h 312"/>
                <a:gd name="T32" fmla="*/ 0 w 471"/>
                <a:gd name="T33" fmla="*/ 0 h 312"/>
                <a:gd name="T34" fmla="*/ 0 w 471"/>
                <a:gd name="T35" fmla="*/ 0 h 312"/>
                <a:gd name="T36" fmla="*/ 0 w 471"/>
                <a:gd name="T37" fmla="*/ 0 h 312"/>
                <a:gd name="T38" fmla="*/ 0 w 471"/>
                <a:gd name="T39" fmla="*/ 0 h 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71" h="312">
                  <a:moveTo>
                    <a:pt x="471" y="118"/>
                  </a:moveTo>
                  <a:cubicBezTo>
                    <a:pt x="471" y="312"/>
                    <a:pt x="471" y="312"/>
                    <a:pt x="471" y="312"/>
                  </a:cubicBezTo>
                  <a:cubicBezTo>
                    <a:pt x="399" y="312"/>
                    <a:pt x="399" y="312"/>
                    <a:pt x="399" y="312"/>
                  </a:cubicBezTo>
                  <a:cubicBezTo>
                    <a:pt x="399" y="152"/>
                    <a:pt x="399" y="152"/>
                    <a:pt x="399" y="152"/>
                  </a:cubicBezTo>
                  <a:cubicBezTo>
                    <a:pt x="399" y="101"/>
                    <a:pt x="382" y="73"/>
                    <a:pt x="338" y="73"/>
                  </a:cubicBezTo>
                  <a:cubicBezTo>
                    <a:pt x="308" y="73"/>
                    <a:pt x="283" y="96"/>
                    <a:pt x="272" y="123"/>
                  </a:cubicBezTo>
                  <a:cubicBezTo>
                    <a:pt x="272" y="312"/>
                    <a:pt x="272" y="312"/>
                    <a:pt x="272" y="312"/>
                  </a:cubicBezTo>
                  <a:cubicBezTo>
                    <a:pt x="199" y="312"/>
                    <a:pt x="199" y="312"/>
                    <a:pt x="199" y="31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01"/>
                    <a:pt x="182" y="73"/>
                    <a:pt x="139" y="73"/>
                  </a:cubicBezTo>
                  <a:cubicBezTo>
                    <a:pt x="108" y="73"/>
                    <a:pt x="83" y="96"/>
                    <a:pt x="72" y="123"/>
                  </a:cubicBezTo>
                  <a:cubicBezTo>
                    <a:pt x="72" y="312"/>
                    <a:pt x="72" y="312"/>
                    <a:pt x="72" y="312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87" y="23"/>
                    <a:pt x="118" y="0"/>
                    <a:pt x="164" y="0"/>
                  </a:cubicBezTo>
                  <a:cubicBezTo>
                    <a:pt x="211" y="0"/>
                    <a:pt x="245" y="23"/>
                    <a:pt x="261" y="57"/>
                  </a:cubicBezTo>
                  <a:cubicBezTo>
                    <a:pt x="282" y="28"/>
                    <a:pt x="314" y="0"/>
                    <a:pt x="364" y="0"/>
                  </a:cubicBezTo>
                  <a:cubicBezTo>
                    <a:pt x="430" y="0"/>
                    <a:pt x="471" y="41"/>
                    <a:pt x="471" y="118"/>
                  </a:cubicBezTo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868" y="4355"/>
              <a:ext cx="51" cy="63"/>
            </a:xfrm>
            <a:custGeom>
              <a:avLst/>
              <a:gdLst>
                <a:gd name="T0" fmla="*/ 0 w 253"/>
                <a:gd name="T1" fmla="*/ 0 h 314"/>
                <a:gd name="T2" fmla="*/ 0 w 253"/>
                <a:gd name="T3" fmla="*/ 0 h 314"/>
                <a:gd name="T4" fmla="*/ 0 w 253"/>
                <a:gd name="T5" fmla="*/ 0 h 314"/>
                <a:gd name="T6" fmla="*/ 0 w 253"/>
                <a:gd name="T7" fmla="*/ 0 h 314"/>
                <a:gd name="T8" fmla="*/ 0 w 253"/>
                <a:gd name="T9" fmla="*/ 0 h 314"/>
                <a:gd name="T10" fmla="*/ 0 w 253"/>
                <a:gd name="T11" fmla="*/ 0 h 314"/>
                <a:gd name="T12" fmla="*/ 0 w 253"/>
                <a:gd name="T13" fmla="*/ 0 h 314"/>
                <a:gd name="T14" fmla="*/ 0 w 253"/>
                <a:gd name="T15" fmla="*/ 0 h 314"/>
                <a:gd name="T16" fmla="*/ 0 w 253"/>
                <a:gd name="T17" fmla="*/ 0 h 314"/>
                <a:gd name="T18" fmla="*/ 0 w 253"/>
                <a:gd name="T19" fmla="*/ 0 h 314"/>
                <a:gd name="T20" fmla="*/ 0 w 253"/>
                <a:gd name="T21" fmla="*/ 0 h 314"/>
                <a:gd name="T22" fmla="*/ 0 w 253"/>
                <a:gd name="T23" fmla="*/ 0 h 314"/>
                <a:gd name="T24" fmla="*/ 0 w 253"/>
                <a:gd name="T25" fmla="*/ 0 h 3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3" h="314">
                  <a:moveTo>
                    <a:pt x="126" y="64"/>
                  </a:moveTo>
                  <a:cubicBezTo>
                    <a:pt x="87" y="64"/>
                    <a:pt x="70" y="76"/>
                    <a:pt x="70" y="96"/>
                  </a:cubicBezTo>
                  <a:cubicBezTo>
                    <a:pt x="70" y="164"/>
                    <a:pt x="253" y="100"/>
                    <a:pt x="253" y="224"/>
                  </a:cubicBezTo>
                  <a:cubicBezTo>
                    <a:pt x="253" y="287"/>
                    <a:pt x="208" y="314"/>
                    <a:pt x="127" y="314"/>
                  </a:cubicBezTo>
                  <a:cubicBezTo>
                    <a:pt x="62" y="314"/>
                    <a:pt x="20" y="297"/>
                    <a:pt x="1" y="285"/>
                  </a:cubicBezTo>
                  <a:cubicBezTo>
                    <a:pt x="7" y="247"/>
                    <a:pt x="23" y="224"/>
                    <a:pt x="23" y="224"/>
                  </a:cubicBezTo>
                  <a:cubicBezTo>
                    <a:pt x="46" y="238"/>
                    <a:pt x="81" y="252"/>
                    <a:pt x="129" y="252"/>
                  </a:cubicBezTo>
                  <a:cubicBezTo>
                    <a:pt x="166" y="252"/>
                    <a:pt x="187" y="244"/>
                    <a:pt x="187" y="224"/>
                  </a:cubicBezTo>
                  <a:cubicBezTo>
                    <a:pt x="187" y="168"/>
                    <a:pt x="0" y="226"/>
                    <a:pt x="0" y="94"/>
                  </a:cubicBezTo>
                  <a:cubicBezTo>
                    <a:pt x="0" y="36"/>
                    <a:pt x="40" y="0"/>
                    <a:pt x="124" y="0"/>
                  </a:cubicBezTo>
                  <a:cubicBezTo>
                    <a:pt x="188" y="0"/>
                    <a:pt x="224" y="16"/>
                    <a:pt x="244" y="27"/>
                  </a:cubicBezTo>
                  <a:cubicBezTo>
                    <a:pt x="244" y="27"/>
                    <a:pt x="239" y="63"/>
                    <a:pt x="223" y="88"/>
                  </a:cubicBezTo>
                  <a:cubicBezTo>
                    <a:pt x="200" y="76"/>
                    <a:pt x="170" y="64"/>
                    <a:pt x="126" y="64"/>
                  </a:cubicBezTo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929" y="4339"/>
              <a:ext cx="45" cy="79"/>
            </a:xfrm>
            <a:custGeom>
              <a:avLst/>
              <a:gdLst>
                <a:gd name="T0" fmla="*/ 0 w 222"/>
                <a:gd name="T1" fmla="*/ 0 h 393"/>
                <a:gd name="T2" fmla="*/ 0 w 222"/>
                <a:gd name="T3" fmla="*/ 0 h 393"/>
                <a:gd name="T4" fmla="*/ 0 w 222"/>
                <a:gd name="T5" fmla="*/ 0 h 393"/>
                <a:gd name="T6" fmla="*/ 0 w 222"/>
                <a:gd name="T7" fmla="*/ 0 h 393"/>
                <a:gd name="T8" fmla="*/ 0 w 222"/>
                <a:gd name="T9" fmla="*/ 0 h 393"/>
                <a:gd name="T10" fmla="*/ 0 w 222"/>
                <a:gd name="T11" fmla="*/ 0 h 393"/>
                <a:gd name="T12" fmla="*/ 0 w 222"/>
                <a:gd name="T13" fmla="*/ 0 h 393"/>
                <a:gd name="T14" fmla="*/ 0 w 222"/>
                <a:gd name="T15" fmla="*/ 0 h 393"/>
                <a:gd name="T16" fmla="*/ 0 w 222"/>
                <a:gd name="T17" fmla="*/ 0 h 393"/>
                <a:gd name="T18" fmla="*/ 0 w 222"/>
                <a:gd name="T19" fmla="*/ 0 h 393"/>
                <a:gd name="T20" fmla="*/ 0 w 222"/>
                <a:gd name="T21" fmla="*/ 0 h 393"/>
                <a:gd name="T22" fmla="*/ 0 w 222"/>
                <a:gd name="T23" fmla="*/ 0 h 393"/>
                <a:gd name="T24" fmla="*/ 0 w 222"/>
                <a:gd name="T25" fmla="*/ 0 h 393"/>
                <a:gd name="T26" fmla="*/ 0 w 222"/>
                <a:gd name="T27" fmla="*/ 0 h 393"/>
                <a:gd name="T28" fmla="*/ 0 w 222"/>
                <a:gd name="T29" fmla="*/ 0 h 393"/>
                <a:gd name="T30" fmla="*/ 0 w 222"/>
                <a:gd name="T31" fmla="*/ 0 h 393"/>
                <a:gd name="T32" fmla="*/ 0 w 222"/>
                <a:gd name="T33" fmla="*/ 0 h 3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2" h="393">
                  <a:moveTo>
                    <a:pt x="222" y="375"/>
                  </a:moveTo>
                  <a:cubicBezTo>
                    <a:pt x="222" y="375"/>
                    <a:pt x="198" y="393"/>
                    <a:pt x="139" y="393"/>
                  </a:cubicBezTo>
                  <a:cubicBezTo>
                    <a:pt x="72" y="393"/>
                    <a:pt x="42" y="367"/>
                    <a:pt x="42" y="296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39"/>
                    <a:pt x="50" y="0"/>
                    <a:pt x="50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202" y="81"/>
                    <a:pt x="202" y="81"/>
                    <a:pt x="202" y="81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15" y="276"/>
                    <a:pt x="115" y="276"/>
                    <a:pt x="115" y="276"/>
                  </a:cubicBezTo>
                  <a:cubicBezTo>
                    <a:pt x="115" y="311"/>
                    <a:pt x="130" y="322"/>
                    <a:pt x="160" y="322"/>
                  </a:cubicBezTo>
                  <a:cubicBezTo>
                    <a:pt x="190" y="322"/>
                    <a:pt x="208" y="308"/>
                    <a:pt x="208" y="308"/>
                  </a:cubicBezTo>
                  <a:cubicBezTo>
                    <a:pt x="208" y="308"/>
                    <a:pt x="222" y="332"/>
                    <a:pt x="222" y="375"/>
                  </a:cubicBezTo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982" y="4355"/>
              <a:ext cx="56" cy="63"/>
            </a:xfrm>
            <a:custGeom>
              <a:avLst/>
              <a:gdLst>
                <a:gd name="T0" fmla="*/ 0 w 282"/>
                <a:gd name="T1" fmla="*/ 0 h 315"/>
                <a:gd name="T2" fmla="*/ 0 w 282"/>
                <a:gd name="T3" fmla="*/ 0 h 315"/>
                <a:gd name="T4" fmla="*/ 0 w 282"/>
                <a:gd name="T5" fmla="*/ 0 h 315"/>
                <a:gd name="T6" fmla="*/ 0 w 282"/>
                <a:gd name="T7" fmla="*/ 0 h 315"/>
                <a:gd name="T8" fmla="*/ 0 w 282"/>
                <a:gd name="T9" fmla="*/ 0 h 315"/>
                <a:gd name="T10" fmla="*/ 0 w 282"/>
                <a:gd name="T11" fmla="*/ 0 h 315"/>
                <a:gd name="T12" fmla="*/ 0 w 282"/>
                <a:gd name="T13" fmla="*/ 0 h 315"/>
                <a:gd name="T14" fmla="*/ 0 w 282"/>
                <a:gd name="T15" fmla="*/ 0 h 315"/>
                <a:gd name="T16" fmla="*/ 0 w 282"/>
                <a:gd name="T17" fmla="*/ 0 h 315"/>
                <a:gd name="T18" fmla="*/ 0 w 282"/>
                <a:gd name="T19" fmla="*/ 0 h 315"/>
                <a:gd name="T20" fmla="*/ 0 w 282"/>
                <a:gd name="T21" fmla="*/ 0 h 315"/>
                <a:gd name="T22" fmla="*/ 0 w 282"/>
                <a:gd name="T23" fmla="*/ 0 h 315"/>
                <a:gd name="T24" fmla="*/ 0 w 282"/>
                <a:gd name="T25" fmla="*/ 0 h 315"/>
                <a:gd name="T26" fmla="*/ 0 w 282"/>
                <a:gd name="T27" fmla="*/ 0 h 315"/>
                <a:gd name="T28" fmla="*/ 0 w 282"/>
                <a:gd name="T29" fmla="*/ 0 h 3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2" h="315">
                  <a:moveTo>
                    <a:pt x="282" y="280"/>
                  </a:moveTo>
                  <a:cubicBezTo>
                    <a:pt x="282" y="280"/>
                    <a:pt x="242" y="315"/>
                    <a:pt x="158" y="315"/>
                  </a:cubicBezTo>
                  <a:cubicBezTo>
                    <a:pt x="58" y="315"/>
                    <a:pt x="0" y="265"/>
                    <a:pt x="0" y="156"/>
                  </a:cubicBezTo>
                  <a:cubicBezTo>
                    <a:pt x="0" y="55"/>
                    <a:pt x="58" y="0"/>
                    <a:pt x="150" y="0"/>
                  </a:cubicBezTo>
                  <a:cubicBezTo>
                    <a:pt x="248" y="0"/>
                    <a:pt x="279" y="55"/>
                    <a:pt x="279" y="117"/>
                  </a:cubicBezTo>
                  <a:cubicBezTo>
                    <a:pt x="279" y="152"/>
                    <a:pt x="271" y="170"/>
                    <a:pt x="271" y="170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5" y="229"/>
                    <a:pt x="107" y="252"/>
                    <a:pt x="162" y="252"/>
                  </a:cubicBezTo>
                  <a:cubicBezTo>
                    <a:pt x="226" y="252"/>
                    <a:pt x="256" y="220"/>
                    <a:pt x="256" y="220"/>
                  </a:cubicBezTo>
                  <a:cubicBezTo>
                    <a:pt x="256" y="220"/>
                    <a:pt x="271" y="241"/>
                    <a:pt x="282" y="280"/>
                  </a:cubicBezTo>
                  <a:moveTo>
                    <a:pt x="72" y="123"/>
                  </a:moveTo>
                  <a:cubicBezTo>
                    <a:pt x="210" y="123"/>
                    <a:pt x="210" y="123"/>
                    <a:pt x="210" y="123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83"/>
                    <a:pt x="199" y="59"/>
                    <a:pt x="149" y="59"/>
                  </a:cubicBezTo>
                  <a:cubicBezTo>
                    <a:pt x="106" y="59"/>
                    <a:pt x="80" y="79"/>
                    <a:pt x="72" y="123"/>
                  </a:cubicBezTo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053" y="4355"/>
              <a:ext cx="45" cy="62"/>
            </a:xfrm>
            <a:custGeom>
              <a:avLst/>
              <a:gdLst>
                <a:gd name="T0" fmla="*/ 0 w 223"/>
                <a:gd name="T1" fmla="*/ 0 h 312"/>
                <a:gd name="T2" fmla="*/ 0 w 223"/>
                <a:gd name="T3" fmla="*/ 0 h 312"/>
                <a:gd name="T4" fmla="*/ 0 w 223"/>
                <a:gd name="T5" fmla="*/ 0 h 312"/>
                <a:gd name="T6" fmla="*/ 0 w 223"/>
                <a:gd name="T7" fmla="*/ 0 h 312"/>
                <a:gd name="T8" fmla="*/ 0 w 223"/>
                <a:gd name="T9" fmla="*/ 0 h 312"/>
                <a:gd name="T10" fmla="*/ 0 w 223"/>
                <a:gd name="T11" fmla="*/ 0 h 312"/>
                <a:gd name="T12" fmla="*/ 0 w 223"/>
                <a:gd name="T13" fmla="*/ 0 h 312"/>
                <a:gd name="T14" fmla="*/ 0 w 223"/>
                <a:gd name="T15" fmla="*/ 0 h 312"/>
                <a:gd name="T16" fmla="*/ 0 w 223"/>
                <a:gd name="T17" fmla="*/ 0 h 312"/>
                <a:gd name="T18" fmla="*/ 0 w 223"/>
                <a:gd name="T19" fmla="*/ 0 h 312"/>
                <a:gd name="T20" fmla="*/ 0 w 223"/>
                <a:gd name="T21" fmla="*/ 0 h 312"/>
                <a:gd name="T22" fmla="*/ 0 w 223"/>
                <a:gd name="T23" fmla="*/ 0 h 312"/>
                <a:gd name="T24" fmla="*/ 0 w 223"/>
                <a:gd name="T25" fmla="*/ 0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3" h="312">
                  <a:moveTo>
                    <a:pt x="223" y="67"/>
                  </a:moveTo>
                  <a:cubicBezTo>
                    <a:pt x="223" y="107"/>
                    <a:pt x="209" y="126"/>
                    <a:pt x="209" y="126"/>
                  </a:cubicBezTo>
                  <a:cubicBezTo>
                    <a:pt x="146" y="126"/>
                    <a:pt x="146" y="126"/>
                    <a:pt x="146" y="126"/>
                  </a:cubicBezTo>
                  <a:cubicBezTo>
                    <a:pt x="146" y="126"/>
                    <a:pt x="152" y="114"/>
                    <a:pt x="152" y="97"/>
                  </a:cubicBezTo>
                  <a:cubicBezTo>
                    <a:pt x="152" y="80"/>
                    <a:pt x="145" y="70"/>
                    <a:pt x="125" y="70"/>
                  </a:cubicBezTo>
                  <a:cubicBezTo>
                    <a:pt x="103" y="70"/>
                    <a:pt x="80" y="92"/>
                    <a:pt x="72" y="116"/>
                  </a:cubicBezTo>
                  <a:cubicBezTo>
                    <a:pt x="72" y="312"/>
                    <a:pt x="72" y="312"/>
                    <a:pt x="72" y="312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87" y="24"/>
                    <a:pt x="114" y="0"/>
                    <a:pt x="154" y="0"/>
                  </a:cubicBezTo>
                  <a:cubicBezTo>
                    <a:pt x="202" y="0"/>
                    <a:pt x="223" y="28"/>
                    <a:pt x="223" y="67"/>
                  </a:cubicBezTo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105" y="4329"/>
              <a:ext cx="59" cy="89"/>
            </a:xfrm>
            <a:custGeom>
              <a:avLst/>
              <a:gdLst>
                <a:gd name="T0" fmla="*/ 0 w 293"/>
                <a:gd name="T1" fmla="*/ 0 h 445"/>
                <a:gd name="T2" fmla="*/ 0 w 293"/>
                <a:gd name="T3" fmla="*/ 0 h 445"/>
                <a:gd name="T4" fmla="*/ 0 w 293"/>
                <a:gd name="T5" fmla="*/ 0 h 445"/>
                <a:gd name="T6" fmla="*/ 0 w 293"/>
                <a:gd name="T7" fmla="*/ 0 h 445"/>
                <a:gd name="T8" fmla="*/ 0 w 293"/>
                <a:gd name="T9" fmla="*/ 0 h 445"/>
                <a:gd name="T10" fmla="*/ 0 w 293"/>
                <a:gd name="T11" fmla="*/ 0 h 445"/>
                <a:gd name="T12" fmla="*/ 0 w 293"/>
                <a:gd name="T13" fmla="*/ 0 h 445"/>
                <a:gd name="T14" fmla="*/ 0 w 293"/>
                <a:gd name="T15" fmla="*/ 0 h 445"/>
                <a:gd name="T16" fmla="*/ 0 w 293"/>
                <a:gd name="T17" fmla="*/ 0 h 445"/>
                <a:gd name="T18" fmla="*/ 0 w 293"/>
                <a:gd name="T19" fmla="*/ 0 h 445"/>
                <a:gd name="T20" fmla="*/ 0 w 293"/>
                <a:gd name="T21" fmla="*/ 0 h 445"/>
                <a:gd name="T22" fmla="*/ 0 w 293"/>
                <a:gd name="T23" fmla="*/ 0 h 445"/>
                <a:gd name="T24" fmla="*/ 0 w 293"/>
                <a:gd name="T25" fmla="*/ 0 h 445"/>
                <a:gd name="T26" fmla="*/ 0 w 293"/>
                <a:gd name="T27" fmla="*/ 0 h 445"/>
                <a:gd name="T28" fmla="*/ 0 w 293"/>
                <a:gd name="T29" fmla="*/ 0 h 445"/>
                <a:gd name="T30" fmla="*/ 0 w 293"/>
                <a:gd name="T31" fmla="*/ 0 h 4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3" h="445">
                  <a:moveTo>
                    <a:pt x="293" y="0"/>
                  </a:moveTo>
                  <a:cubicBezTo>
                    <a:pt x="293" y="442"/>
                    <a:pt x="293" y="442"/>
                    <a:pt x="293" y="442"/>
                  </a:cubicBezTo>
                  <a:cubicBezTo>
                    <a:pt x="230" y="442"/>
                    <a:pt x="230" y="442"/>
                    <a:pt x="230" y="442"/>
                  </a:cubicBezTo>
                  <a:cubicBezTo>
                    <a:pt x="225" y="402"/>
                    <a:pt x="225" y="402"/>
                    <a:pt x="225" y="402"/>
                  </a:cubicBezTo>
                  <a:cubicBezTo>
                    <a:pt x="205" y="424"/>
                    <a:pt x="173" y="445"/>
                    <a:pt x="126" y="445"/>
                  </a:cubicBezTo>
                  <a:cubicBezTo>
                    <a:pt x="50" y="445"/>
                    <a:pt x="0" y="400"/>
                    <a:pt x="0" y="289"/>
                  </a:cubicBezTo>
                  <a:cubicBezTo>
                    <a:pt x="0" y="182"/>
                    <a:pt x="59" y="130"/>
                    <a:pt x="133" y="130"/>
                  </a:cubicBezTo>
                  <a:cubicBezTo>
                    <a:pt x="174" y="130"/>
                    <a:pt x="202" y="143"/>
                    <a:pt x="221" y="156"/>
                  </a:cubicBezTo>
                  <a:cubicBezTo>
                    <a:pt x="221" y="0"/>
                    <a:pt x="221" y="0"/>
                    <a:pt x="221" y="0"/>
                  </a:cubicBezTo>
                  <a:lnTo>
                    <a:pt x="293" y="0"/>
                  </a:lnTo>
                  <a:close/>
                  <a:moveTo>
                    <a:pt x="221" y="346"/>
                  </a:moveTo>
                  <a:cubicBezTo>
                    <a:pt x="221" y="228"/>
                    <a:pt x="221" y="228"/>
                    <a:pt x="221" y="228"/>
                  </a:cubicBezTo>
                  <a:cubicBezTo>
                    <a:pt x="209" y="218"/>
                    <a:pt x="186" y="203"/>
                    <a:pt x="150" y="203"/>
                  </a:cubicBezTo>
                  <a:cubicBezTo>
                    <a:pt x="103" y="203"/>
                    <a:pt x="73" y="228"/>
                    <a:pt x="73" y="292"/>
                  </a:cubicBezTo>
                  <a:cubicBezTo>
                    <a:pt x="73" y="355"/>
                    <a:pt x="103" y="377"/>
                    <a:pt x="145" y="377"/>
                  </a:cubicBezTo>
                  <a:cubicBezTo>
                    <a:pt x="183" y="377"/>
                    <a:pt x="207" y="360"/>
                    <a:pt x="221" y="346"/>
                  </a:cubicBezTo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178" y="4355"/>
              <a:ext cx="59" cy="63"/>
            </a:xfrm>
            <a:custGeom>
              <a:avLst/>
              <a:gdLst>
                <a:gd name="T0" fmla="*/ 0 w 293"/>
                <a:gd name="T1" fmla="*/ 0 h 315"/>
                <a:gd name="T2" fmla="*/ 0 w 293"/>
                <a:gd name="T3" fmla="*/ 0 h 315"/>
                <a:gd name="T4" fmla="*/ 0 w 293"/>
                <a:gd name="T5" fmla="*/ 0 h 315"/>
                <a:gd name="T6" fmla="*/ 0 w 293"/>
                <a:gd name="T7" fmla="*/ 0 h 315"/>
                <a:gd name="T8" fmla="*/ 0 w 293"/>
                <a:gd name="T9" fmla="*/ 0 h 315"/>
                <a:gd name="T10" fmla="*/ 0 w 293"/>
                <a:gd name="T11" fmla="*/ 0 h 315"/>
                <a:gd name="T12" fmla="*/ 0 w 293"/>
                <a:gd name="T13" fmla="*/ 0 h 315"/>
                <a:gd name="T14" fmla="*/ 0 w 293"/>
                <a:gd name="T15" fmla="*/ 0 h 315"/>
                <a:gd name="T16" fmla="*/ 0 w 293"/>
                <a:gd name="T17" fmla="*/ 0 h 315"/>
                <a:gd name="T18" fmla="*/ 0 w 293"/>
                <a:gd name="T19" fmla="*/ 0 h 315"/>
                <a:gd name="T20" fmla="*/ 0 w 293"/>
                <a:gd name="T21" fmla="*/ 0 h 315"/>
                <a:gd name="T22" fmla="*/ 0 w 293"/>
                <a:gd name="T23" fmla="*/ 0 h 315"/>
                <a:gd name="T24" fmla="*/ 0 w 293"/>
                <a:gd name="T25" fmla="*/ 0 h 315"/>
                <a:gd name="T26" fmla="*/ 0 w 293"/>
                <a:gd name="T27" fmla="*/ 0 h 315"/>
                <a:gd name="T28" fmla="*/ 0 w 293"/>
                <a:gd name="T29" fmla="*/ 0 h 315"/>
                <a:gd name="T30" fmla="*/ 0 w 293"/>
                <a:gd name="T31" fmla="*/ 0 h 3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3" h="315">
                  <a:moveTo>
                    <a:pt x="293" y="3"/>
                  </a:moveTo>
                  <a:cubicBezTo>
                    <a:pt x="293" y="312"/>
                    <a:pt x="293" y="312"/>
                    <a:pt x="293" y="312"/>
                  </a:cubicBezTo>
                  <a:cubicBezTo>
                    <a:pt x="226" y="312"/>
                    <a:pt x="226" y="312"/>
                    <a:pt x="226" y="312"/>
                  </a:cubicBezTo>
                  <a:cubicBezTo>
                    <a:pt x="223" y="278"/>
                    <a:pt x="223" y="278"/>
                    <a:pt x="223" y="278"/>
                  </a:cubicBezTo>
                  <a:cubicBezTo>
                    <a:pt x="202" y="297"/>
                    <a:pt x="172" y="315"/>
                    <a:pt x="128" y="315"/>
                  </a:cubicBezTo>
                  <a:cubicBezTo>
                    <a:pt x="59" y="315"/>
                    <a:pt x="0" y="277"/>
                    <a:pt x="0" y="161"/>
                  </a:cubicBezTo>
                  <a:cubicBezTo>
                    <a:pt x="0" y="52"/>
                    <a:pt x="62" y="0"/>
                    <a:pt x="139" y="0"/>
                  </a:cubicBezTo>
                  <a:cubicBezTo>
                    <a:pt x="182" y="0"/>
                    <a:pt x="210" y="16"/>
                    <a:pt x="229" y="34"/>
                  </a:cubicBezTo>
                  <a:cubicBezTo>
                    <a:pt x="237" y="3"/>
                    <a:pt x="237" y="3"/>
                    <a:pt x="237" y="3"/>
                  </a:cubicBezTo>
                  <a:lnTo>
                    <a:pt x="293" y="3"/>
                  </a:lnTo>
                  <a:close/>
                  <a:moveTo>
                    <a:pt x="220" y="218"/>
                  </a:moveTo>
                  <a:cubicBezTo>
                    <a:pt x="220" y="99"/>
                    <a:pt x="220" y="99"/>
                    <a:pt x="220" y="99"/>
                  </a:cubicBezTo>
                  <a:cubicBezTo>
                    <a:pt x="208" y="86"/>
                    <a:pt x="186" y="73"/>
                    <a:pt x="151" y="73"/>
                  </a:cubicBezTo>
                  <a:cubicBezTo>
                    <a:pt x="102" y="73"/>
                    <a:pt x="72" y="103"/>
                    <a:pt x="72" y="162"/>
                  </a:cubicBezTo>
                  <a:cubicBezTo>
                    <a:pt x="72" y="225"/>
                    <a:pt x="102" y="247"/>
                    <a:pt x="147" y="247"/>
                  </a:cubicBezTo>
                  <a:cubicBezTo>
                    <a:pt x="183" y="247"/>
                    <a:pt x="206" y="232"/>
                    <a:pt x="220" y="218"/>
                  </a:cubicBezTo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255" y="4355"/>
              <a:ext cx="94" cy="62"/>
            </a:xfrm>
            <a:custGeom>
              <a:avLst/>
              <a:gdLst>
                <a:gd name="T0" fmla="*/ 0 w 471"/>
                <a:gd name="T1" fmla="*/ 0 h 312"/>
                <a:gd name="T2" fmla="*/ 0 w 471"/>
                <a:gd name="T3" fmla="*/ 0 h 312"/>
                <a:gd name="T4" fmla="*/ 0 w 471"/>
                <a:gd name="T5" fmla="*/ 0 h 312"/>
                <a:gd name="T6" fmla="*/ 0 w 471"/>
                <a:gd name="T7" fmla="*/ 0 h 312"/>
                <a:gd name="T8" fmla="*/ 0 w 471"/>
                <a:gd name="T9" fmla="*/ 0 h 312"/>
                <a:gd name="T10" fmla="*/ 0 w 471"/>
                <a:gd name="T11" fmla="*/ 0 h 312"/>
                <a:gd name="T12" fmla="*/ 0 w 471"/>
                <a:gd name="T13" fmla="*/ 0 h 312"/>
                <a:gd name="T14" fmla="*/ 0 w 471"/>
                <a:gd name="T15" fmla="*/ 0 h 312"/>
                <a:gd name="T16" fmla="*/ 0 w 471"/>
                <a:gd name="T17" fmla="*/ 0 h 312"/>
                <a:gd name="T18" fmla="*/ 0 w 471"/>
                <a:gd name="T19" fmla="*/ 0 h 312"/>
                <a:gd name="T20" fmla="*/ 0 w 471"/>
                <a:gd name="T21" fmla="*/ 0 h 312"/>
                <a:gd name="T22" fmla="*/ 0 w 471"/>
                <a:gd name="T23" fmla="*/ 0 h 312"/>
                <a:gd name="T24" fmla="*/ 0 w 471"/>
                <a:gd name="T25" fmla="*/ 0 h 312"/>
                <a:gd name="T26" fmla="*/ 0 w 471"/>
                <a:gd name="T27" fmla="*/ 0 h 312"/>
                <a:gd name="T28" fmla="*/ 0 w 471"/>
                <a:gd name="T29" fmla="*/ 0 h 312"/>
                <a:gd name="T30" fmla="*/ 0 w 471"/>
                <a:gd name="T31" fmla="*/ 0 h 312"/>
                <a:gd name="T32" fmla="*/ 0 w 471"/>
                <a:gd name="T33" fmla="*/ 0 h 312"/>
                <a:gd name="T34" fmla="*/ 0 w 471"/>
                <a:gd name="T35" fmla="*/ 0 h 312"/>
                <a:gd name="T36" fmla="*/ 0 w 471"/>
                <a:gd name="T37" fmla="*/ 0 h 312"/>
                <a:gd name="T38" fmla="*/ 0 w 471"/>
                <a:gd name="T39" fmla="*/ 0 h 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71" h="312">
                  <a:moveTo>
                    <a:pt x="471" y="118"/>
                  </a:moveTo>
                  <a:cubicBezTo>
                    <a:pt x="471" y="312"/>
                    <a:pt x="471" y="312"/>
                    <a:pt x="471" y="312"/>
                  </a:cubicBezTo>
                  <a:cubicBezTo>
                    <a:pt x="399" y="312"/>
                    <a:pt x="399" y="312"/>
                    <a:pt x="399" y="312"/>
                  </a:cubicBezTo>
                  <a:cubicBezTo>
                    <a:pt x="399" y="152"/>
                    <a:pt x="399" y="152"/>
                    <a:pt x="399" y="152"/>
                  </a:cubicBezTo>
                  <a:cubicBezTo>
                    <a:pt x="399" y="101"/>
                    <a:pt x="382" y="73"/>
                    <a:pt x="338" y="73"/>
                  </a:cubicBezTo>
                  <a:cubicBezTo>
                    <a:pt x="308" y="73"/>
                    <a:pt x="283" y="96"/>
                    <a:pt x="272" y="123"/>
                  </a:cubicBezTo>
                  <a:cubicBezTo>
                    <a:pt x="272" y="312"/>
                    <a:pt x="272" y="312"/>
                    <a:pt x="272" y="312"/>
                  </a:cubicBezTo>
                  <a:cubicBezTo>
                    <a:pt x="199" y="312"/>
                    <a:pt x="199" y="312"/>
                    <a:pt x="199" y="31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01"/>
                    <a:pt x="182" y="73"/>
                    <a:pt x="139" y="73"/>
                  </a:cubicBezTo>
                  <a:cubicBezTo>
                    <a:pt x="109" y="73"/>
                    <a:pt x="83" y="96"/>
                    <a:pt x="72" y="123"/>
                  </a:cubicBezTo>
                  <a:cubicBezTo>
                    <a:pt x="72" y="312"/>
                    <a:pt x="72" y="312"/>
                    <a:pt x="72" y="312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87" y="23"/>
                    <a:pt x="118" y="0"/>
                    <a:pt x="164" y="0"/>
                  </a:cubicBezTo>
                  <a:cubicBezTo>
                    <a:pt x="211" y="0"/>
                    <a:pt x="245" y="23"/>
                    <a:pt x="261" y="57"/>
                  </a:cubicBezTo>
                  <a:cubicBezTo>
                    <a:pt x="282" y="28"/>
                    <a:pt x="314" y="0"/>
                    <a:pt x="364" y="0"/>
                  </a:cubicBezTo>
                  <a:cubicBezTo>
                    <a:pt x="430" y="0"/>
                    <a:pt x="471" y="41"/>
                    <a:pt x="471" y="118"/>
                  </a:cubicBezTo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669" y="4448"/>
              <a:ext cx="72" cy="88"/>
            </a:xfrm>
            <a:custGeom>
              <a:avLst/>
              <a:gdLst>
                <a:gd name="T0" fmla="*/ 0 w 360"/>
                <a:gd name="T1" fmla="*/ 0 h 441"/>
                <a:gd name="T2" fmla="*/ 0 w 360"/>
                <a:gd name="T3" fmla="*/ 0 h 441"/>
                <a:gd name="T4" fmla="*/ 0 w 360"/>
                <a:gd name="T5" fmla="*/ 0 h 441"/>
                <a:gd name="T6" fmla="*/ 0 w 360"/>
                <a:gd name="T7" fmla="*/ 0 h 441"/>
                <a:gd name="T8" fmla="*/ 0 w 360"/>
                <a:gd name="T9" fmla="*/ 0 h 441"/>
                <a:gd name="T10" fmla="*/ 0 w 360"/>
                <a:gd name="T11" fmla="*/ 0 h 441"/>
                <a:gd name="T12" fmla="*/ 0 w 360"/>
                <a:gd name="T13" fmla="*/ 0 h 441"/>
                <a:gd name="T14" fmla="*/ 0 w 360"/>
                <a:gd name="T15" fmla="*/ 0 h 441"/>
                <a:gd name="T16" fmla="*/ 0 w 360"/>
                <a:gd name="T17" fmla="*/ 0 h 441"/>
                <a:gd name="T18" fmla="*/ 0 w 360"/>
                <a:gd name="T19" fmla="*/ 0 h 441"/>
                <a:gd name="T20" fmla="*/ 0 w 360"/>
                <a:gd name="T21" fmla="*/ 0 h 441"/>
                <a:gd name="T22" fmla="*/ 0 w 360"/>
                <a:gd name="T23" fmla="*/ 0 h 441"/>
                <a:gd name="T24" fmla="*/ 0 w 360"/>
                <a:gd name="T25" fmla="*/ 0 h 441"/>
                <a:gd name="T26" fmla="*/ 0 w 360"/>
                <a:gd name="T27" fmla="*/ 0 h 441"/>
                <a:gd name="T28" fmla="*/ 0 w 360"/>
                <a:gd name="T29" fmla="*/ 0 h 441"/>
                <a:gd name="T30" fmla="*/ 0 w 360"/>
                <a:gd name="T31" fmla="*/ 0 h 441"/>
                <a:gd name="T32" fmla="*/ 0 w 360"/>
                <a:gd name="T33" fmla="*/ 0 h 441"/>
                <a:gd name="T34" fmla="*/ 0 w 360"/>
                <a:gd name="T35" fmla="*/ 0 h 4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60" h="441">
                  <a:moveTo>
                    <a:pt x="272" y="441"/>
                  </a:moveTo>
                  <a:cubicBezTo>
                    <a:pt x="246" y="380"/>
                    <a:pt x="219" y="329"/>
                    <a:pt x="203" y="300"/>
                  </a:cubicBezTo>
                  <a:cubicBezTo>
                    <a:pt x="192" y="301"/>
                    <a:pt x="179" y="302"/>
                    <a:pt x="166" y="302"/>
                  </a:cubicBezTo>
                  <a:cubicBezTo>
                    <a:pt x="75" y="302"/>
                    <a:pt x="75" y="302"/>
                    <a:pt x="75" y="302"/>
                  </a:cubicBezTo>
                  <a:cubicBezTo>
                    <a:pt x="75" y="441"/>
                    <a:pt x="75" y="441"/>
                    <a:pt x="75" y="441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77" y="0"/>
                    <a:pt x="342" y="42"/>
                    <a:pt x="342" y="151"/>
                  </a:cubicBezTo>
                  <a:cubicBezTo>
                    <a:pt x="342" y="215"/>
                    <a:pt x="318" y="257"/>
                    <a:pt x="274" y="280"/>
                  </a:cubicBezTo>
                  <a:cubicBezTo>
                    <a:pt x="293" y="311"/>
                    <a:pt x="323" y="366"/>
                    <a:pt x="360" y="441"/>
                  </a:cubicBezTo>
                  <a:lnTo>
                    <a:pt x="272" y="441"/>
                  </a:lnTo>
                  <a:close/>
                  <a:moveTo>
                    <a:pt x="178" y="226"/>
                  </a:moveTo>
                  <a:cubicBezTo>
                    <a:pt x="236" y="226"/>
                    <a:pt x="266" y="200"/>
                    <a:pt x="266" y="151"/>
                  </a:cubicBezTo>
                  <a:cubicBezTo>
                    <a:pt x="266" y="98"/>
                    <a:pt x="236" y="75"/>
                    <a:pt x="178" y="75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5" y="226"/>
                    <a:pt x="75" y="226"/>
                    <a:pt x="75" y="226"/>
                  </a:cubicBezTo>
                  <a:lnTo>
                    <a:pt x="178" y="226"/>
                  </a:lnTo>
                  <a:close/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750" y="4474"/>
              <a:ext cx="58" cy="63"/>
            </a:xfrm>
            <a:custGeom>
              <a:avLst/>
              <a:gdLst>
                <a:gd name="T0" fmla="*/ 0 w 293"/>
                <a:gd name="T1" fmla="*/ 0 h 314"/>
                <a:gd name="T2" fmla="*/ 0 w 293"/>
                <a:gd name="T3" fmla="*/ 0 h 314"/>
                <a:gd name="T4" fmla="*/ 0 w 293"/>
                <a:gd name="T5" fmla="*/ 0 h 314"/>
                <a:gd name="T6" fmla="*/ 0 w 293"/>
                <a:gd name="T7" fmla="*/ 0 h 314"/>
                <a:gd name="T8" fmla="*/ 0 w 293"/>
                <a:gd name="T9" fmla="*/ 0 h 314"/>
                <a:gd name="T10" fmla="*/ 0 w 293"/>
                <a:gd name="T11" fmla="*/ 0 h 314"/>
                <a:gd name="T12" fmla="*/ 0 w 293"/>
                <a:gd name="T13" fmla="*/ 0 h 314"/>
                <a:gd name="T14" fmla="*/ 0 w 293"/>
                <a:gd name="T15" fmla="*/ 0 h 314"/>
                <a:gd name="T16" fmla="*/ 0 w 293"/>
                <a:gd name="T17" fmla="*/ 0 h 314"/>
                <a:gd name="T18" fmla="*/ 0 w 293"/>
                <a:gd name="T19" fmla="*/ 0 h 314"/>
                <a:gd name="T20" fmla="*/ 0 w 293"/>
                <a:gd name="T21" fmla="*/ 0 h 314"/>
                <a:gd name="T22" fmla="*/ 0 w 293"/>
                <a:gd name="T23" fmla="*/ 0 h 314"/>
                <a:gd name="T24" fmla="*/ 0 w 293"/>
                <a:gd name="T25" fmla="*/ 0 h 314"/>
                <a:gd name="T26" fmla="*/ 0 w 293"/>
                <a:gd name="T27" fmla="*/ 0 h 314"/>
                <a:gd name="T28" fmla="*/ 0 w 293"/>
                <a:gd name="T29" fmla="*/ 0 h 314"/>
                <a:gd name="T30" fmla="*/ 0 w 293"/>
                <a:gd name="T31" fmla="*/ 0 h 3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3" h="314">
                  <a:moveTo>
                    <a:pt x="293" y="3"/>
                  </a:moveTo>
                  <a:cubicBezTo>
                    <a:pt x="293" y="311"/>
                    <a:pt x="293" y="311"/>
                    <a:pt x="293" y="311"/>
                  </a:cubicBezTo>
                  <a:cubicBezTo>
                    <a:pt x="227" y="311"/>
                    <a:pt x="227" y="311"/>
                    <a:pt x="227" y="311"/>
                  </a:cubicBezTo>
                  <a:cubicBezTo>
                    <a:pt x="224" y="277"/>
                    <a:pt x="224" y="277"/>
                    <a:pt x="224" y="277"/>
                  </a:cubicBezTo>
                  <a:cubicBezTo>
                    <a:pt x="203" y="297"/>
                    <a:pt x="173" y="314"/>
                    <a:pt x="129" y="314"/>
                  </a:cubicBezTo>
                  <a:cubicBezTo>
                    <a:pt x="59" y="314"/>
                    <a:pt x="0" y="276"/>
                    <a:pt x="0" y="160"/>
                  </a:cubicBezTo>
                  <a:cubicBezTo>
                    <a:pt x="0" y="51"/>
                    <a:pt x="62" y="0"/>
                    <a:pt x="139" y="0"/>
                  </a:cubicBezTo>
                  <a:cubicBezTo>
                    <a:pt x="182" y="0"/>
                    <a:pt x="211" y="15"/>
                    <a:pt x="229" y="33"/>
                  </a:cubicBezTo>
                  <a:cubicBezTo>
                    <a:pt x="238" y="3"/>
                    <a:pt x="238" y="3"/>
                    <a:pt x="238" y="3"/>
                  </a:cubicBezTo>
                  <a:lnTo>
                    <a:pt x="293" y="3"/>
                  </a:lnTo>
                  <a:close/>
                  <a:moveTo>
                    <a:pt x="221" y="217"/>
                  </a:moveTo>
                  <a:cubicBezTo>
                    <a:pt x="221" y="98"/>
                    <a:pt x="221" y="98"/>
                    <a:pt x="221" y="98"/>
                  </a:cubicBezTo>
                  <a:cubicBezTo>
                    <a:pt x="209" y="86"/>
                    <a:pt x="187" y="72"/>
                    <a:pt x="151" y="72"/>
                  </a:cubicBezTo>
                  <a:cubicBezTo>
                    <a:pt x="103" y="72"/>
                    <a:pt x="73" y="103"/>
                    <a:pt x="73" y="161"/>
                  </a:cubicBezTo>
                  <a:cubicBezTo>
                    <a:pt x="73" y="225"/>
                    <a:pt x="103" y="246"/>
                    <a:pt x="147" y="246"/>
                  </a:cubicBezTo>
                  <a:cubicBezTo>
                    <a:pt x="183" y="246"/>
                    <a:pt x="207" y="231"/>
                    <a:pt x="221" y="217"/>
                  </a:cubicBezTo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24" y="4448"/>
              <a:ext cx="18" cy="88"/>
            </a:xfrm>
            <a:custGeom>
              <a:avLst/>
              <a:gdLst>
                <a:gd name="T0" fmla="*/ 0 w 90"/>
                <a:gd name="T1" fmla="*/ 0 h 444"/>
                <a:gd name="T2" fmla="*/ 0 w 90"/>
                <a:gd name="T3" fmla="*/ 0 h 444"/>
                <a:gd name="T4" fmla="*/ 0 w 90"/>
                <a:gd name="T5" fmla="*/ 0 h 444"/>
                <a:gd name="T6" fmla="*/ 0 w 90"/>
                <a:gd name="T7" fmla="*/ 0 h 444"/>
                <a:gd name="T8" fmla="*/ 0 w 90"/>
                <a:gd name="T9" fmla="*/ 0 h 444"/>
                <a:gd name="T10" fmla="*/ 0 w 90"/>
                <a:gd name="T11" fmla="*/ 0 h 444"/>
                <a:gd name="T12" fmla="*/ 0 w 90"/>
                <a:gd name="T13" fmla="*/ 0 h 444"/>
                <a:gd name="T14" fmla="*/ 0 w 90"/>
                <a:gd name="T15" fmla="*/ 0 h 444"/>
                <a:gd name="T16" fmla="*/ 0 w 90"/>
                <a:gd name="T17" fmla="*/ 0 h 444"/>
                <a:gd name="T18" fmla="*/ 0 w 90"/>
                <a:gd name="T19" fmla="*/ 0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" h="444">
                  <a:moveTo>
                    <a:pt x="45" y="0"/>
                  </a:moveTo>
                  <a:cubicBezTo>
                    <a:pt x="73" y="0"/>
                    <a:pt x="90" y="12"/>
                    <a:pt x="90" y="42"/>
                  </a:cubicBezTo>
                  <a:cubicBezTo>
                    <a:pt x="90" y="72"/>
                    <a:pt x="73" y="84"/>
                    <a:pt x="45" y="84"/>
                  </a:cubicBezTo>
                  <a:cubicBezTo>
                    <a:pt x="17" y="84"/>
                    <a:pt x="0" y="72"/>
                    <a:pt x="0" y="42"/>
                  </a:cubicBezTo>
                  <a:cubicBezTo>
                    <a:pt x="0" y="12"/>
                    <a:pt x="17" y="0"/>
                    <a:pt x="45" y="0"/>
                  </a:cubicBezTo>
                  <a:moveTo>
                    <a:pt x="82" y="444"/>
                  </a:moveTo>
                  <a:cubicBezTo>
                    <a:pt x="9" y="444"/>
                    <a:pt x="9" y="444"/>
                    <a:pt x="9" y="444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82" y="136"/>
                    <a:pt x="82" y="136"/>
                    <a:pt x="82" y="136"/>
                  </a:cubicBezTo>
                  <a:lnTo>
                    <a:pt x="82" y="444"/>
                  </a:lnTo>
                  <a:close/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858" y="4474"/>
              <a:ext cx="56" cy="62"/>
            </a:xfrm>
            <a:custGeom>
              <a:avLst/>
              <a:gdLst>
                <a:gd name="T0" fmla="*/ 0 w 281"/>
                <a:gd name="T1" fmla="*/ 0 h 311"/>
                <a:gd name="T2" fmla="*/ 0 w 281"/>
                <a:gd name="T3" fmla="*/ 0 h 311"/>
                <a:gd name="T4" fmla="*/ 0 w 281"/>
                <a:gd name="T5" fmla="*/ 0 h 311"/>
                <a:gd name="T6" fmla="*/ 0 w 281"/>
                <a:gd name="T7" fmla="*/ 0 h 311"/>
                <a:gd name="T8" fmla="*/ 0 w 281"/>
                <a:gd name="T9" fmla="*/ 0 h 311"/>
                <a:gd name="T10" fmla="*/ 0 w 281"/>
                <a:gd name="T11" fmla="*/ 0 h 311"/>
                <a:gd name="T12" fmla="*/ 0 w 281"/>
                <a:gd name="T13" fmla="*/ 0 h 311"/>
                <a:gd name="T14" fmla="*/ 0 w 281"/>
                <a:gd name="T15" fmla="*/ 0 h 311"/>
                <a:gd name="T16" fmla="*/ 0 w 281"/>
                <a:gd name="T17" fmla="*/ 0 h 311"/>
                <a:gd name="T18" fmla="*/ 0 w 281"/>
                <a:gd name="T19" fmla="*/ 0 h 311"/>
                <a:gd name="T20" fmla="*/ 0 w 281"/>
                <a:gd name="T21" fmla="*/ 0 h 311"/>
                <a:gd name="T22" fmla="*/ 0 w 281"/>
                <a:gd name="T23" fmla="*/ 0 h 311"/>
                <a:gd name="T24" fmla="*/ 0 w 281"/>
                <a:gd name="T25" fmla="*/ 0 h 3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1" h="311">
                  <a:moveTo>
                    <a:pt x="281" y="118"/>
                  </a:moveTo>
                  <a:cubicBezTo>
                    <a:pt x="281" y="311"/>
                    <a:pt x="281" y="311"/>
                    <a:pt x="281" y="311"/>
                  </a:cubicBezTo>
                  <a:cubicBezTo>
                    <a:pt x="209" y="311"/>
                    <a:pt x="209" y="311"/>
                    <a:pt x="209" y="311"/>
                  </a:cubicBezTo>
                  <a:cubicBezTo>
                    <a:pt x="209" y="151"/>
                    <a:pt x="209" y="151"/>
                    <a:pt x="209" y="151"/>
                  </a:cubicBezTo>
                  <a:cubicBezTo>
                    <a:pt x="209" y="101"/>
                    <a:pt x="192" y="72"/>
                    <a:pt x="145" y="72"/>
                  </a:cubicBezTo>
                  <a:cubicBezTo>
                    <a:pt x="112" y="72"/>
                    <a:pt x="84" y="97"/>
                    <a:pt x="73" y="123"/>
                  </a:cubicBezTo>
                  <a:cubicBezTo>
                    <a:pt x="73" y="311"/>
                    <a:pt x="73" y="311"/>
                    <a:pt x="73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89" y="23"/>
                    <a:pt x="121" y="0"/>
                    <a:pt x="169" y="0"/>
                  </a:cubicBezTo>
                  <a:cubicBezTo>
                    <a:pt x="240" y="0"/>
                    <a:pt x="281" y="40"/>
                    <a:pt x="281" y="118"/>
                  </a:cubicBezTo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932" y="4474"/>
              <a:ext cx="59" cy="84"/>
            </a:xfrm>
            <a:custGeom>
              <a:avLst/>
              <a:gdLst>
                <a:gd name="T0" fmla="*/ 0 w 293"/>
                <a:gd name="T1" fmla="*/ 0 h 417"/>
                <a:gd name="T2" fmla="*/ 0 w 293"/>
                <a:gd name="T3" fmla="*/ 0 h 417"/>
                <a:gd name="T4" fmla="*/ 0 w 293"/>
                <a:gd name="T5" fmla="*/ 0 h 417"/>
                <a:gd name="T6" fmla="*/ 0 w 293"/>
                <a:gd name="T7" fmla="*/ 0 h 417"/>
                <a:gd name="T8" fmla="*/ 0 w 293"/>
                <a:gd name="T9" fmla="*/ 0 h 417"/>
                <a:gd name="T10" fmla="*/ 0 w 293"/>
                <a:gd name="T11" fmla="*/ 0 h 417"/>
                <a:gd name="T12" fmla="*/ 0 w 293"/>
                <a:gd name="T13" fmla="*/ 0 h 417"/>
                <a:gd name="T14" fmla="*/ 0 w 293"/>
                <a:gd name="T15" fmla="*/ 0 h 417"/>
                <a:gd name="T16" fmla="*/ 0 w 293"/>
                <a:gd name="T17" fmla="*/ 0 h 417"/>
                <a:gd name="T18" fmla="*/ 0 w 293"/>
                <a:gd name="T19" fmla="*/ 0 h 417"/>
                <a:gd name="T20" fmla="*/ 0 w 293"/>
                <a:gd name="T21" fmla="*/ 0 h 417"/>
                <a:gd name="T22" fmla="*/ 0 w 293"/>
                <a:gd name="T23" fmla="*/ 0 h 417"/>
                <a:gd name="T24" fmla="*/ 0 w 293"/>
                <a:gd name="T25" fmla="*/ 0 h 417"/>
                <a:gd name="T26" fmla="*/ 0 w 293"/>
                <a:gd name="T27" fmla="*/ 0 h 417"/>
                <a:gd name="T28" fmla="*/ 0 w 293"/>
                <a:gd name="T29" fmla="*/ 0 h 417"/>
                <a:gd name="T30" fmla="*/ 0 w 293"/>
                <a:gd name="T31" fmla="*/ 0 h 4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3" h="417">
                  <a:moveTo>
                    <a:pt x="293" y="155"/>
                  </a:moveTo>
                  <a:cubicBezTo>
                    <a:pt x="293" y="261"/>
                    <a:pt x="234" y="314"/>
                    <a:pt x="149" y="314"/>
                  </a:cubicBezTo>
                  <a:cubicBezTo>
                    <a:pt x="116" y="314"/>
                    <a:pt x="91" y="305"/>
                    <a:pt x="72" y="292"/>
                  </a:cubicBezTo>
                  <a:cubicBezTo>
                    <a:pt x="72" y="417"/>
                    <a:pt x="72" y="417"/>
                    <a:pt x="72" y="417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90" y="15"/>
                    <a:pt x="119" y="0"/>
                    <a:pt x="157" y="0"/>
                  </a:cubicBezTo>
                  <a:cubicBezTo>
                    <a:pt x="246" y="0"/>
                    <a:pt x="293" y="55"/>
                    <a:pt x="293" y="155"/>
                  </a:cubicBezTo>
                  <a:moveTo>
                    <a:pt x="221" y="158"/>
                  </a:moveTo>
                  <a:cubicBezTo>
                    <a:pt x="221" y="101"/>
                    <a:pt x="188" y="70"/>
                    <a:pt x="137" y="70"/>
                  </a:cubicBezTo>
                  <a:cubicBezTo>
                    <a:pt x="107" y="70"/>
                    <a:pt x="87" y="83"/>
                    <a:pt x="72" y="96"/>
                  </a:cubicBezTo>
                  <a:cubicBezTo>
                    <a:pt x="72" y="226"/>
                    <a:pt x="72" y="226"/>
                    <a:pt x="72" y="226"/>
                  </a:cubicBezTo>
                  <a:cubicBezTo>
                    <a:pt x="85" y="234"/>
                    <a:pt x="105" y="243"/>
                    <a:pt x="134" y="243"/>
                  </a:cubicBezTo>
                  <a:cubicBezTo>
                    <a:pt x="187" y="243"/>
                    <a:pt x="221" y="217"/>
                    <a:pt x="221" y="158"/>
                  </a:cubicBezTo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006" y="4474"/>
              <a:ext cx="45" cy="62"/>
            </a:xfrm>
            <a:custGeom>
              <a:avLst/>
              <a:gdLst>
                <a:gd name="T0" fmla="*/ 0 w 224"/>
                <a:gd name="T1" fmla="*/ 0 h 311"/>
                <a:gd name="T2" fmla="*/ 0 w 224"/>
                <a:gd name="T3" fmla="*/ 0 h 311"/>
                <a:gd name="T4" fmla="*/ 0 w 224"/>
                <a:gd name="T5" fmla="*/ 0 h 311"/>
                <a:gd name="T6" fmla="*/ 0 w 224"/>
                <a:gd name="T7" fmla="*/ 0 h 311"/>
                <a:gd name="T8" fmla="*/ 0 w 224"/>
                <a:gd name="T9" fmla="*/ 0 h 311"/>
                <a:gd name="T10" fmla="*/ 0 w 224"/>
                <a:gd name="T11" fmla="*/ 0 h 311"/>
                <a:gd name="T12" fmla="*/ 0 w 224"/>
                <a:gd name="T13" fmla="*/ 0 h 311"/>
                <a:gd name="T14" fmla="*/ 0 w 224"/>
                <a:gd name="T15" fmla="*/ 0 h 311"/>
                <a:gd name="T16" fmla="*/ 0 w 224"/>
                <a:gd name="T17" fmla="*/ 0 h 311"/>
                <a:gd name="T18" fmla="*/ 0 w 224"/>
                <a:gd name="T19" fmla="*/ 0 h 311"/>
                <a:gd name="T20" fmla="*/ 0 w 224"/>
                <a:gd name="T21" fmla="*/ 0 h 311"/>
                <a:gd name="T22" fmla="*/ 0 w 224"/>
                <a:gd name="T23" fmla="*/ 0 h 311"/>
                <a:gd name="T24" fmla="*/ 0 w 224"/>
                <a:gd name="T25" fmla="*/ 0 h 3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4" h="311">
                  <a:moveTo>
                    <a:pt x="224" y="66"/>
                  </a:moveTo>
                  <a:cubicBezTo>
                    <a:pt x="224" y="107"/>
                    <a:pt x="210" y="125"/>
                    <a:pt x="210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25"/>
                    <a:pt x="153" y="113"/>
                    <a:pt x="153" y="96"/>
                  </a:cubicBezTo>
                  <a:cubicBezTo>
                    <a:pt x="153" y="80"/>
                    <a:pt x="145" y="69"/>
                    <a:pt x="126" y="69"/>
                  </a:cubicBezTo>
                  <a:cubicBezTo>
                    <a:pt x="103" y="69"/>
                    <a:pt x="81" y="91"/>
                    <a:pt x="73" y="115"/>
                  </a:cubicBezTo>
                  <a:cubicBezTo>
                    <a:pt x="73" y="311"/>
                    <a:pt x="73" y="311"/>
                    <a:pt x="73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87" y="23"/>
                    <a:pt x="114" y="0"/>
                    <a:pt x="154" y="0"/>
                  </a:cubicBezTo>
                  <a:cubicBezTo>
                    <a:pt x="203" y="0"/>
                    <a:pt x="224" y="27"/>
                    <a:pt x="224" y="66"/>
                  </a:cubicBezTo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057" y="4474"/>
              <a:ext cx="61" cy="63"/>
            </a:xfrm>
            <a:custGeom>
              <a:avLst/>
              <a:gdLst>
                <a:gd name="T0" fmla="*/ 0 w 306"/>
                <a:gd name="T1" fmla="*/ 0 h 314"/>
                <a:gd name="T2" fmla="*/ 0 w 306"/>
                <a:gd name="T3" fmla="*/ 0 h 314"/>
                <a:gd name="T4" fmla="*/ 0 w 306"/>
                <a:gd name="T5" fmla="*/ 0 h 314"/>
                <a:gd name="T6" fmla="*/ 0 w 306"/>
                <a:gd name="T7" fmla="*/ 0 h 314"/>
                <a:gd name="T8" fmla="*/ 0 w 306"/>
                <a:gd name="T9" fmla="*/ 0 h 314"/>
                <a:gd name="T10" fmla="*/ 0 w 306"/>
                <a:gd name="T11" fmla="*/ 0 h 314"/>
                <a:gd name="T12" fmla="*/ 0 w 306"/>
                <a:gd name="T13" fmla="*/ 0 h 314"/>
                <a:gd name="T14" fmla="*/ 0 w 306"/>
                <a:gd name="T15" fmla="*/ 0 h 314"/>
                <a:gd name="T16" fmla="*/ 0 w 306"/>
                <a:gd name="T17" fmla="*/ 0 h 314"/>
                <a:gd name="T18" fmla="*/ 0 w 306"/>
                <a:gd name="T19" fmla="*/ 0 h 3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6" h="314">
                  <a:moveTo>
                    <a:pt x="153" y="0"/>
                  </a:moveTo>
                  <a:cubicBezTo>
                    <a:pt x="247" y="0"/>
                    <a:pt x="306" y="52"/>
                    <a:pt x="306" y="157"/>
                  </a:cubicBezTo>
                  <a:cubicBezTo>
                    <a:pt x="306" y="261"/>
                    <a:pt x="247" y="314"/>
                    <a:pt x="153" y="314"/>
                  </a:cubicBezTo>
                  <a:cubicBezTo>
                    <a:pt x="60" y="314"/>
                    <a:pt x="0" y="261"/>
                    <a:pt x="0" y="157"/>
                  </a:cubicBezTo>
                  <a:cubicBezTo>
                    <a:pt x="0" y="52"/>
                    <a:pt x="60" y="0"/>
                    <a:pt x="153" y="0"/>
                  </a:cubicBezTo>
                  <a:moveTo>
                    <a:pt x="153" y="245"/>
                  </a:moveTo>
                  <a:cubicBezTo>
                    <a:pt x="206" y="245"/>
                    <a:pt x="233" y="213"/>
                    <a:pt x="233" y="157"/>
                  </a:cubicBezTo>
                  <a:cubicBezTo>
                    <a:pt x="233" y="103"/>
                    <a:pt x="206" y="69"/>
                    <a:pt x="153" y="69"/>
                  </a:cubicBezTo>
                  <a:cubicBezTo>
                    <a:pt x="100" y="69"/>
                    <a:pt x="73" y="103"/>
                    <a:pt x="73" y="157"/>
                  </a:cubicBezTo>
                  <a:cubicBezTo>
                    <a:pt x="73" y="213"/>
                    <a:pt x="100" y="245"/>
                    <a:pt x="153" y="245"/>
                  </a:cubicBezTo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1131" y="4474"/>
              <a:ext cx="61" cy="63"/>
            </a:xfrm>
            <a:custGeom>
              <a:avLst/>
              <a:gdLst>
                <a:gd name="T0" fmla="*/ 0 w 306"/>
                <a:gd name="T1" fmla="*/ 0 h 314"/>
                <a:gd name="T2" fmla="*/ 0 w 306"/>
                <a:gd name="T3" fmla="*/ 0 h 314"/>
                <a:gd name="T4" fmla="*/ 0 w 306"/>
                <a:gd name="T5" fmla="*/ 0 h 314"/>
                <a:gd name="T6" fmla="*/ 0 w 306"/>
                <a:gd name="T7" fmla="*/ 0 h 314"/>
                <a:gd name="T8" fmla="*/ 0 w 306"/>
                <a:gd name="T9" fmla="*/ 0 h 314"/>
                <a:gd name="T10" fmla="*/ 0 w 306"/>
                <a:gd name="T11" fmla="*/ 0 h 314"/>
                <a:gd name="T12" fmla="*/ 0 w 306"/>
                <a:gd name="T13" fmla="*/ 0 h 314"/>
                <a:gd name="T14" fmla="*/ 0 w 306"/>
                <a:gd name="T15" fmla="*/ 0 h 314"/>
                <a:gd name="T16" fmla="*/ 0 w 306"/>
                <a:gd name="T17" fmla="*/ 0 h 314"/>
                <a:gd name="T18" fmla="*/ 0 w 306"/>
                <a:gd name="T19" fmla="*/ 0 h 3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6" h="314">
                  <a:moveTo>
                    <a:pt x="153" y="0"/>
                  </a:moveTo>
                  <a:cubicBezTo>
                    <a:pt x="247" y="0"/>
                    <a:pt x="306" y="52"/>
                    <a:pt x="306" y="157"/>
                  </a:cubicBezTo>
                  <a:cubicBezTo>
                    <a:pt x="306" y="261"/>
                    <a:pt x="247" y="314"/>
                    <a:pt x="153" y="314"/>
                  </a:cubicBezTo>
                  <a:cubicBezTo>
                    <a:pt x="60" y="314"/>
                    <a:pt x="0" y="261"/>
                    <a:pt x="0" y="157"/>
                  </a:cubicBezTo>
                  <a:cubicBezTo>
                    <a:pt x="0" y="52"/>
                    <a:pt x="60" y="0"/>
                    <a:pt x="153" y="0"/>
                  </a:cubicBezTo>
                  <a:moveTo>
                    <a:pt x="153" y="245"/>
                  </a:moveTo>
                  <a:cubicBezTo>
                    <a:pt x="206" y="245"/>
                    <a:pt x="233" y="213"/>
                    <a:pt x="233" y="157"/>
                  </a:cubicBezTo>
                  <a:cubicBezTo>
                    <a:pt x="233" y="103"/>
                    <a:pt x="206" y="69"/>
                    <a:pt x="153" y="69"/>
                  </a:cubicBezTo>
                  <a:cubicBezTo>
                    <a:pt x="100" y="69"/>
                    <a:pt x="73" y="103"/>
                    <a:pt x="73" y="157"/>
                  </a:cubicBezTo>
                  <a:cubicBezTo>
                    <a:pt x="73" y="213"/>
                    <a:pt x="100" y="245"/>
                    <a:pt x="153" y="245"/>
                  </a:cubicBezTo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201" y="4448"/>
              <a:ext cx="46" cy="88"/>
            </a:xfrm>
            <a:custGeom>
              <a:avLst/>
              <a:gdLst>
                <a:gd name="T0" fmla="*/ 0 w 229"/>
                <a:gd name="T1" fmla="*/ 0 h 444"/>
                <a:gd name="T2" fmla="*/ 0 w 229"/>
                <a:gd name="T3" fmla="*/ 0 h 444"/>
                <a:gd name="T4" fmla="*/ 0 w 229"/>
                <a:gd name="T5" fmla="*/ 0 h 444"/>
                <a:gd name="T6" fmla="*/ 0 w 229"/>
                <a:gd name="T7" fmla="*/ 0 h 444"/>
                <a:gd name="T8" fmla="*/ 0 w 229"/>
                <a:gd name="T9" fmla="*/ 0 h 444"/>
                <a:gd name="T10" fmla="*/ 0 w 229"/>
                <a:gd name="T11" fmla="*/ 0 h 444"/>
                <a:gd name="T12" fmla="*/ 0 w 229"/>
                <a:gd name="T13" fmla="*/ 0 h 444"/>
                <a:gd name="T14" fmla="*/ 0 w 229"/>
                <a:gd name="T15" fmla="*/ 0 h 444"/>
                <a:gd name="T16" fmla="*/ 0 w 229"/>
                <a:gd name="T17" fmla="*/ 0 h 444"/>
                <a:gd name="T18" fmla="*/ 0 w 229"/>
                <a:gd name="T19" fmla="*/ 0 h 444"/>
                <a:gd name="T20" fmla="*/ 0 w 229"/>
                <a:gd name="T21" fmla="*/ 0 h 444"/>
                <a:gd name="T22" fmla="*/ 0 w 229"/>
                <a:gd name="T23" fmla="*/ 0 h 444"/>
                <a:gd name="T24" fmla="*/ 0 w 229"/>
                <a:gd name="T25" fmla="*/ 0 h 444"/>
                <a:gd name="T26" fmla="*/ 0 w 229"/>
                <a:gd name="T27" fmla="*/ 0 h 444"/>
                <a:gd name="T28" fmla="*/ 0 w 229"/>
                <a:gd name="T29" fmla="*/ 0 h 444"/>
                <a:gd name="T30" fmla="*/ 0 w 229"/>
                <a:gd name="T31" fmla="*/ 0 h 444"/>
                <a:gd name="T32" fmla="*/ 0 w 229"/>
                <a:gd name="T33" fmla="*/ 0 h 4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9" h="444">
                  <a:moveTo>
                    <a:pt x="115" y="116"/>
                  </a:moveTo>
                  <a:cubicBezTo>
                    <a:pt x="115" y="136"/>
                    <a:pt x="115" y="136"/>
                    <a:pt x="115" y="136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203"/>
                    <a:pt x="202" y="203"/>
                    <a:pt x="202" y="203"/>
                  </a:cubicBezTo>
                  <a:cubicBezTo>
                    <a:pt x="115" y="203"/>
                    <a:pt x="115" y="203"/>
                    <a:pt x="115" y="203"/>
                  </a:cubicBezTo>
                  <a:cubicBezTo>
                    <a:pt x="115" y="444"/>
                    <a:pt x="115" y="444"/>
                    <a:pt x="115" y="444"/>
                  </a:cubicBezTo>
                  <a:cubicBezTo>
                    <a:pt x="42" y="444"/>
                    <a:pt x="42" y="444"/>
                    <a:pt x="42" y="444"/>
                  </a:cubicBezTo>
                  <a:cubicBezTo>
                    <a:pt x="42" y="203"/>
                    <a:pt x="42" y="203"/>
                    <a:pt x="42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2" y="39"/>
                    <a:pt x="77" y="0"/>
                    <a:pt x="153" y="0"/>
                  </a:cubicBezTo>
                  <a:cubicBezTo>
                    <a:pt x="205" y="0"/>
                    <a:pt x="229" y="16"/>
                    <a:pt x="229" y="16"/>
                  </a:cubicBezTo>
                  <a:cubicBezTo>
                    <a:pt x="229" y="52"/>
                    <a:pt x="216" y="84"/>
                    <a:pt x="216" y="84"/>
                  </a:cubicBezTo>
                  <a:cubicBezTo>
                    <a:pt x="216" y="84"/>
                    <a:pt x="196" y="70"/>
                    <a:pt x="163" y="70"/>
                  </a:cubicBezTo>
                  <a:cubicBezTo>
                    <a:pt x="127" y="70"/>
                    <a:pt x="115" y="87"/>
                    <a:pt x="115" y="116"/>
                  </a:cubicBezTo>
                </a:path>
              </a:pathLst>
            </a:custGeom>
            <a:solidFill>
              <a:srgbClr val="494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</p:grpSp>
      <p:pic>
        <p:nvPicPr>
          <p:cNvPr id="24" name="Afbeelding 24" descr="JU rainproof druppel600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9453"/>
            <a:ext cx="12192000" cy="89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660460"/>
            <a:ext cx="10363200" cy="1470027"/>
          </a:xfrm>
        </p:spPr>
        <p:txBody>
          <a:bodyPr anchor="b"/>
          <a:lstStyle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noProof="1"/>
              <a:t>Titelstijl van model bewerken</a:t>
            </a:r>
            <a:endParaRPr lang="en-GB" noProof="1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14401" y="3222720"/>
            <a:ext cx="10363896" cy="1044855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100" b="0">
                <a:solidFill>
                  <a:schemeClr val="bg1"/>
                </a:solidFill>
              </a:defRPr>
            </a:lvl1pPr>
            <a:lvl2pPr marL="389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Klik om de titelstijl van het model te bewerken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048511855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10752000" cy="63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 January 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720727" y="1638001"/>
            <a:ext cx="10750551" cy="4019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48205"/>
      </p:ext>
    </p:extLst>
  </p:cSld>
  <p:clrMapOvr>
    <a:masterClrMapping/>
  </p:clrMapOvr>
  <p:hf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CF8B-081A-4A76-9F96-2E4B4D68C0E2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21-01-2022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A46B-0C3A-4396-BFC4-6563385F6CF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6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CF8B-081A-4A76-9F96-2E4B4D68C0E2}" type="datetimeFigureOut">
              <a:rPr lang="es-CL" smtClean="0"/>
              <a:t>21-01-2022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A46B-0C3A-4396-BFC4-6563385F6CF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64446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 and Content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10752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5853491"/>
            <a:ext cx="10752000" cy="446633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5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1" hasCustomPrompt="1"/>
          </p:nvPr>
        </p:nvSpPr>
        <p:spPr>
          <a:xfrm>
            <a:off x="720000" y="2412003"/>
            <a:ext cx="10752000" cy="3249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50" baseline="0"/>
            </a:lvl1pPr>
            <a:lvl2pPr marL="202406" marR="0" indent="-202406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2pPr>
            <a:lvl3pPr>
              <a:defRPr sz="105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marL="202406" marR="0" lvl="1" indent="-202406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text, tables, charts, smart art, pictures or media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4"/>
            <a:r>
              <a:rPr lang="en-US" dirty="0"/>
              <a:t>Fourth bullet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sz="quarter" idx="21" hasCustomPrompt="1"/>
          </p:nvPr>
        </p:nvSpPr>
        <p:spPr>
          <a:xfrm>
            <a:off x="720783" y="1655999"/>
            <a:ext cx="10752000" cy="648000"/>
          </a:xfrm>
        </p:spPr>
        <p:txBody>
          <a:bodyPr vert="horz" lIns="0" tIns="0" rIns="0" bIns="0" rtlCol="0">
            <a:normAutofit/>
          </a:bodyPr>
          <a:lstStyle>
            <a:lvl1pPr>
              <a:defRPr lang="en-GB" sz="165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174028F-FC55-4814-9D01-B1C00550C2C3}" type="datetime4">
              <a:rPr lang="en-US" smtClean="0">
                <a:solidFill>
                  <a:srgbClr val="B3B3B3"/>
                </a:solidFill>
              </a:rPr>
              <a:pPr/>
              <a:t>January 21, 2022</a:t>
            </a:fld>
            <a:endParaRPr lang="en-US" dirty="0">
              <a:solidFill>
                <a:srgbClr val="B3B3B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>
              <a:solidFill>
                <a:srgbClr val="B3B3B3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03C551C-83BB-4568-94F6-AC8A8312A04A}" type="slidenum">
              <a:rPr lang="en-GB" smtClean="0">
                <a:solidFill>
                  <a:srgbClr val="E4610F"/>
                </a:solidFill>
              </a:rPr>
              <a:pPr/>
              <a:t>‹#›</a:t>
            </a:fld>
            <a:endParaRPr lang="en-GB" dirty="0">
              <a:solidFill>
                <a:srgbClr val="E461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872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836324-3974-455E-991A-706C203F3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187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10752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5853491"/>
            <a:ext cx="10752000" cy="446633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65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74028F-FC55-4814-9D01-B1C00550C2C3}" type="datetime4">
              <a:rPr lang="en-US" smtClean="0">
                <a:solidFill>
                  <a:srgbClr val="B3B3B3"/>
                </a:solidFill>
              </a:rPr>
              <a:pPr/>
              <a:t>January 21, 2022</a:t>
            </a:fld>
            <a:endParaRPr lang="en-US" dirty="0">
              <a:solidFill>
                <a:srgbClr val="B3B3B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B3B3B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>
                <a:solidFill>
                  <a:srgbClr val="E4610F"/>
                </a:solidFill>
              </a:rPr>
              <a:pPr/>
              <a:t>‹#›</a:t>
            </a:fld>
            <a:endParaRPr lang="en-GB" dirty="0">
              <a:solidFill>
                <a:srgbClr val="E461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720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10752000" cy="63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6A7B27C-D87E-46EC-A5B3-985EBBAEB117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836324-3974-455E-991A-706C203F3DB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720727" y="1638001"/>
            <a:ext cx="10750551" cy="4019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925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90501" y="196851"/>
            <a:ext cx="5810251" cy="6466416"/>
          </a:xfrm>
          <a:prstGeom prst="rect">
            <a:avLst/>
          </a:prstGeom>
        </p:spPr>
        <p:txBody>
          <a:bodyPr lIns="91430" tIns="45715" rIns="91430" bIns="45715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6523573" y="2317758"/>
            <a:ext cx="5340351" cy="1720849"/>
          </a:xfrm>
          <a:prstGeom prst="rect">
            <a:avLst/>
          </a:prstGeom>
        </p:spPr>
        <p:txBody>
          <a:bodyPr lIns="91430" tIns="45715" rIns="91430" bIns="45715" anchor="ctr"/>
          <a:lstStyle>
            <a:lvl1pPr marL="0" indent="0" algn="ctr"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insert </a:t>
            </a:r>
            <a:r>
              <a:rPr lang="en-US" dirty="0" err="1"/>
              <a:t>infographic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523573" y="4188809"/>
            <a:ext cx="5340351" cy="1720849"/>
          </a:xfrm>
          <a:prstGeom prst="rect">
            <a:avLst/>
          </a:prstGeom>
        </p:spPr>
        <p:txBody>
          <a:bodyPr lIns="91430" tIns="45715" rIns="91430" bIns="45715" anchor="ctr"/>
          <a:lstStyle>
            <a:lvl1pPr marL="0" indent="0" algn="ctr"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insert </a:t>
            </a:r>
            <a:r>
              <a:rPr lang="en-US" dirty="0" err="1"/>
              <a:t>infographic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2" y="6146800"/>
            <a:ext cx="5803900" cy="517141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spcBef>
                <a:spcPts val="0"/>
              </a:spcBef>
              <a:buNone/>
              <a:defRPr lang="en-US" sz="1333" kern="1200" baseline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609507" indent="0">
              <a:buNone/>
              <a:defRPr lang="en-US" sz="1333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219020" indent="0">
              <a:buNone/>
              <a:defRPr lang="en-US" sz="1333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828528" indent="0">
              <a:buNone/>
              <a:defRPr lang="en-US" sz="1333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marL="2438038" indent="0">
              <a:buNone/>
              <a:defRPr lang="en-US" sz="1333" kern="1200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Project Name</a:t>
            </a:r>
          </a:p>
          <a:p>
            <a:pPr lvl="0"/>
            <a:r>
              <a:rPr lang="en-US" dirty="0"/>
              <a:t>Project Location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704" y="5907024"/>
            <a:ext cx="1304296" cy="95097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23568" y="291772"/>
            <a:ext cx="5340349" cy="311792"/>
          </a:xfrm>
          <a:prstGeom prst="rect">
            <a:avLst/>
          </a:prstGeom>
        </p:spPr>
        <p:txBody>
          <a:bodyPr lIns="91430" tIns="45715" rIns="91430" bIns="45715"/>
          <a:lstStyle>
            <a:lvl1pPr algn="l">
              <a:defRPr lang="en-US" sz="1867" b="1" kern="1200" cap="all" dirty="0">
                <a:solidFill>
                  <a:srgbClr val="53565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Small text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523568" y="615541"/>
            <a:ext cx="5340349" cy="12192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lang="en-US" sz="3733" b="1" kern="1200" cap="all" dirty="0" smtClean="0">
                <a:solidFill>
                  <a:srgbClr val="ED8B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07" indent="0">
              <a:buNone/>
              <a:defRPr lang="en-US" sz="3733" b="1" kern="1200" cap="all" dirty="0" smtClean="0">
                <a:solidFill>
                  <a:srgbClr val="ED8B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9020" indent="0">
              <a:buNone/>
              <a:defRPr lang="en-US" sz="3733" b="1" kern="1200" cap="all" dirty="0" smtClean="0">
                <a:solidFill>
                  <a:srgbClr val="ED8B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528" indent="0">
              <a:buNone/>
              <a:defRPr lang="en-US" sz="3733" b="1" kern="1200" cap="all" dirty="0" smtClean="0">
                <a:solidFill>
                  <a:srgbClr val="ED8B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8038" indent="0">
              <a:buNone/>
              <a:defRPr lang="en-US" sz="3733" b="1" kern="1200" cap="all" dirty="0">
                <a:solidFill>
                  <a:srgbClr val="ED8B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Big Text</a:t>
            </a:r>
          </a:p>
        </p:txBody>
      </p:sp>
    </p:spTree>
    <p:extLst>
      <p:ext uri="{BB962C8B-B14F-4D97-AF65-F5344CB8AC3E}">
        <p14:creationId xmlns:p14="http://schemas.microsoft.com/office/powerpoint/2010/main" val="74215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90501" y="196851"/>
            <a:ext cx="5810251" cy="6466416"/>
          </a:xfrm>
          <a:prstGeom prst="rect">
            <a:avLst/>
          </a:prstGeom>
        </p:spPr>
        <p:txBody>
          <a:bodyPr lIns="91430" tIns="45715" rIns="91430" bIns="45715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3568" y="291772"/>
            <a:ext cx="5340349" cy="311792"/>
          </a:xfrm>
          <a:prstGeom prst="rect">
            <a:avLst/>
          </a:prstGeom>
        </p:spPr>
        <p:txBody>
          <a:bodyPr lIns="91430" tIns="45715" rIns="91430" bIns="45715"/>
          <a:lstStyle>
            <a:lvl1pPr algn="l">
              <a:defRPr lang="en-US" sz="1867" b="1" kern="1200" cap="all" dirty="0">
                <a:solidFill>
                  <a:srgbClr val="53565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Small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523568" y="615541"/>
            <a:ext cx="5340349" cy="12192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lang="en-US" sz="3733" b="1" kern="1200" cap="all" dirty="0" smtClean="0">
                <a:solidFill>
                  <a:srgbClr val="ED8B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07" indent="0">
              <a:buNone/>
              <a:defRPr lang="en-US" sz="3733" b="1" kern="1200" cap="all" dirty="0" smtClean="0">
                <a:solidFill>
                  <a:srgbClr val="ED8B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9020" indent="0">
              <a:buNone/>
              <a:defRPr lang="en-US" sz="3733" b="1" kern="1200" cap="all" dirty="0" smtClean="0">
                <a:solidFill>
                  <a:srgbClr val="ED8B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528" indent="0">
              <a:buNone/>
              <a:defRPr lang="en-US" sz="3733" b="1" kern="1200" cap="all" dirty="0" smtClean="0">
                <a:solidFill>
                  <a:srgbClr val="ED8B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8038" indent="0">
              <a:buNone/>
              <a:defRPr lang="en-US" sz="3733" b="1" kern="1200" cap="all" dirty="0">
                <a:solidFill>
                  <a:srgbClr val="ED8B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Big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523573" y="2315639"/>
            <a:ext cx="5340351" cy="359222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spcBef>
                <a:spcPts val="800"/>
              </a:spcBef>
              <a:buNone/>
              <a:defRPr lang="en-US" sz="2133" kern="120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133" kern="120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133" kern="120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133" kern="120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133" kern="120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body text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2" y="6146800"/>
            <a:ext cx="5803900" cy="517141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spcBef>
                <a:spcPts val="0"/>
              </a:spcBef>
              <a:buNone/>
              <a:defRPr lang="en-US" sz="1333" kern="1200" baseline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609507" indent="0">
              <a:buNone/>
              <a:defRPr lang="en-US" sz="1333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219020" indent="0">
              <a:buNone/>
              <a:defRPr lang="en-US" sz="1333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828528" indent="0">
              <a:buNone/>
              <a:defRPr lang="en-US" sz="1333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marL="2438038" indent="0">
              <a:buNone/>
              <a:defRPr lang="en-US" sz="1333" kern="1200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Project Name</a:t>
            </a:r>
          </a:p>
          <a:p>
            <a:pPr lvl="0"/>
            <a:r>
              <a:rPr lang="en-US" dirty="0"/>
              <a:t>Project Location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704" y="5907024"/>
            <a:ext cx="1304296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6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90501" y="196851"/>
            <a:ext cx="5810251" cy="6466416"/>
          </a:xfrm>
          <a:prstGeom prst="rect">
            <a:avLst/>
          </a:prstGeom>
        </p:spPr>
        <p:txBody>
          <a:bodyPr lIns="91430" tIns="45715" rIns="91430" bIns="45715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3568" y="291772"/>
            <a:ext cx="5340349" cy="311792"/>
          </a:xfrm>
          <a:prstGeom prst="rect">
            <a:avLst/>
          </a:prstGeom>
        </p:spPr>
        <p:txBody>
          <a:bodyPr lIns="91430" tIns="45715" rIns="91430" bIns="45715"/>
          <a:lstStyle>
            <a:lvl1pPr algn="l">
              <a:defRPr lang="en-US" sz="1867" b="1" kern="1200" cap="all" dirty="0">
                <a:solidFill>
                  <a:srgbClr val="53565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Small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523568" y="615541"/>
            <a:ext cx="5340349" cy="12192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lang="en-US" sz="3733" b="1" kern="1200" cap="all" dirty="0" smtClean="0">
                <a:solidFill>
                  <a:srgbClr val="ED8B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07" indent="0">
              <a:buNone/>
              <a:defRPr lang="en-US" sz="3733" b="1" kern="1200" cap="all" dirty="0" smtClean="0">
                <a:solidFill>
                  <a:srgbClr val="ED8B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9020" indent="0">
              <a:buNone/>
              <a:defRPr lang="en-US" sz="3733" b="1" kern="1200" cap="all" dirty="0" smtClean="0">
                <a:solidFill>
                  <a:srgbClr val="ED8B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528" indent="0">
              <a:buNone/>
              <a:defRPr lang="en-US" sz="3733" b="1" kern="1200" cap="all" dirty="0" smtClean="0">
                <a:solidFill>
                  <a:srgbClr val="ED8B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8038" indent="0">
              <a:buNone/>
              <a:defRPr lang="en-US" sz="3733" b="1" kern="1200" cap="all" dirty="0">
                <a:solidFill>
                  <a:srgbClr val="ED8B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Big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523573" y="2315639"/>
            <a:ext cx="5340351" cy="3592225"/>
          </a:xfrm>
          <a:prstGeom prst="rect">
            <a:avLst/>
          </a:prstGeom>
        </p:spPr>
        <p:txBody>
          <a:bodyPr lIns="91430" tIns="45715" rIns="91430" bIns="45715"/>
          <a:lstStyle>
            <a:lvl1pPr marL="380944" indent="-380944">
              <a:spcBef>
                <a:spcPts val="800"/>
              </a:spcBef>
              <a:buFont typeface="Arial" pitchFamily="34" charset="0"/>
              <a:buChar char="•"/>
              <a:defRPr lang="en-US" sz="2133" kern="120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133" kern="120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133" kern="120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133" kern="120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133" kern="120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bullet points</a:t>
            </a:r>
          </a:p>
          <a:p>
            <a:pPr lvl="0"/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2" y="6146800"/>
            <a:ext cx="5803900" cy="517141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spcBef>
                <a:spcPts val="0"/>
              </a:spcBef>
              <a:buNone/>
              <a:defRPr lang="en-US" sz="1333" kern="1200" baseline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609507" indent="0">
              <a:buNone/>
              <a:defRPr lang="en-US" sz="1333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219020" indent="0">
              <a:buNone/>
              <a:defRPr lang="en-US" sz="1333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828528" indent="0">
              <a:buNone/>
              <a:defRPr lang="en-US" sz="1333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marL="2438038" indent="0">
              <a:buNone/>
              <a:defRPr lang="en-US" sz="1333" kern="1200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Project Name</a:t>
            </a:r>
          </a:p>
          <a:p>
            <a:pPr lvl="0"/>
            <a:r>
              <a:rPr lang="en-US" dirty="0"/>
              <a:t>Project Location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704" y="5907024"/>
            <a:ext cx="1304296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0" tIns="45715" rIns="91430" bIns="45715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image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704" y="5907024"/>
            <a:ext cx="1304296" cy="950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46174" y="197198"/>
            <a:ext cx="2341033" cy="359143"/>
          </a:xfrm>
          <a:prstGeom prst="rect">
            <a:avLst/>
          </a:prstGeom>
        </p:spPr>
        <p:txBody>
          <a:bodyPr lIns="91430" tIns="0" rIns="91430" bIns="0"/>
          <a:lstStyle>
            <a:lvl1pPr algn="l">
              <a:lnSpc>
                <a:spcPts val="3067"/>
              </a:lnSpc>
              <a:defRPr sz="2133" b="1" cap="all" baseline="0">
                <a:solidFill>
                  <a:srgbClr val="53565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Small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534337" y="572364"/>
            <a:ext cx="2352871" cy="9144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lnSpc>
                <a:spcPts val="3600"/>
              </a:lnSpc>
              <a:spcBef>
                <a:spcPts val="267"/>
              </a:spcBef>
              <a:buNone/>
              <a:defRPr sz="3733" b="1" cap="all" baseline="0">
                <a:solidFill>
                  <a:srgbClr val="53565A"/>
                </a:solidFill>
                <a:latin typeface="Arial" pitchFamily="34" charset="0"/>
                <a:cs typeface="Arial" pitchFamily="34" charset="0"/>
              </a:defRPr>
            </a:lvl1pPr>
            <a:lvl2pPr marL="609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cap="all" baseline="0" dirty="0"/>
              <a:t>Big text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9546174" y="1530254"/>
            <a:ext cx="2341033" cy="374753"/>
          </a:xfrm>
          <a:prstGeom prst="rect">
            <a:avLst/>
          </a:prstGeom>
        </p:spPr>
        <p:txBody>
          <a:bodyPr lIns="91430" tIns="0" rIns="91430" bIns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333" cap="all" baseline="0">
                <a:solidFill>
                  <a:srgbClr val="53565A"/>
                </a:solidFill>
                <a:latin typeface="Arial" pitchFamily="34" charset="0"/>
                <a:cs typeface="Arial" pitchFamily="34" charset="0"/>
              </a:defRPr>
            </a:lvl1pPr>
            <a:lvl2pPr marL="609507" indent="0">
              <a:buNone/>
              <a:defRPr sz="1333">
                <a:latin typeface="Arial" pitchFamily="34" charset="0"/>
                <a:cs typeface="Arial" pitchFamily="34" charset="0"/>
              </a:defRPr>
            </a:lvl2pPr>
            <a:lvl3pPr marL="1219020" indent="0">
              <a:buNone/>
              <a:defRPr sz="1333">
                <a:latin typeface="Arial" pitchFamily="34" charset="0"/>
                <a:cs typeface="Arial" pitchFamily="34" charset="0"/>
              </a:defRPr>
            </a:lvl3pPr>
            <a:lvl4pPr marL="1828528" indent="0">
              <a:buNone/>
              <a:defRPr sz="1333">
                <a:latin typeface="Arial" pitchFamily="34" charset="0"/>
                <a:cs typeface="Arial" pitchFamily="34" charset="0"/>
              </a:defRPr>
            </a:lvl4pPr>
            <a:lvl5pPr marL="2438038" indent="0">
              <a:buNone/>
              <a:defRPr sz="1333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84106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190501" y="196853"/>
            <a:ext cx="8161867" cy="6462183"/>
          </a:xfrm>
          <a:prstGeom prst="rect">
            <a:avLst/>
          </a:prstGeom>
        </p:spPr>
        <p:txBody>
          <a:bodyPr lIns="91430" tIns="45715" rIns="91430" bIns="45715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33425" y="197198"/>
            <a:ext cx="2341033" cy="359143"/>
          </a:xfrm>
          <a:prstGeom prst="rect">
            <a:avLst/>
          </a:prstGeom>
        </p:spPr>
        <p:txBody>
          <a:bodyPr lIns="91430" tIns="0" rIns="91430" bIns="0"/>
          <a:lstStyle>
            <a:lvl1pPr algn="l">
              <a:lnSpc>
                <a:spcPts val="3067"/>
              </a:lnSpc>
              <a:defRPr sz="2133" b="1" cap="all" baseline="0">
                <a:solidFill>
                  <a:srgbClr val="ED8B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Small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21587" y="572364"/>
            <a:ext cx="2352871" cy="9144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lnSpc>
                <a:spcPts val="3600"/>
              </a:lnSpc>
              <a:spcBef>
                <a:spcPts val="267"/>
              </a:spcBef>
              <a:buNone/>
              <a:defRPr sz="3733" b="1" cap="all" baseline="0">
                <a:solidFill>
                  <a:srgbClr val="ED8B00"/>
                </a:solidFill>
                <a:latin typeface="Arial" pitchFamily="34" charset="0"/>
                <a:cs typeface="Arial" pitchFamily="34" charset="0"/>
              </a:defRPr>
            </a:lvl1pPr>
            <a:lvl2pPr marL="609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cap="all" baseline="0" dirty="0"/>
              <a:t>Big text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33425" y="1530254"/>
            <a:ext cx="2341033" cy="374753"/>
          </a:xfrm>
          <a:prstGeom prst="rect">
            <a:avLst/>
          </a:prstGeom>
        </p:spPr>
        <p:txBody>
          <a:bodyPr lIns="91430" tIns="0" rIns="91430" bIns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333" cap="all" baseline="0">
                <a:solidFill>
                  <a:srgbClr val="53565A"/>
                </a:solidFill>
                <a:latin typeface="Arial" pitchFamily="34" charset="0"/>
                <a:cs typeface="Arial" pitchFamily="34" charset="0"/>
              </a:defRPr>
            </a:lvl1pPr>
            <a:lvl2pPr marL="609507" indent="0">
              <a:buNone/>
              <a:defRPr sz="1333">
                <a:latin typeface="Arial" pitchFamily="34" charset="0"/>
                <a:cs typeface="Arial" pitchFamily="34" charset="0"/>
              </a:defRPr>
            </a:lvl2pPr>
            <a:lvl3pPr marL="1219020" indent="0">
              <a:buNone/>
              <a:defRPr sz="1333">
                <a:latin typeface="Arial" pitchFamily="34" charset="0"/>
                <a:cs typeface="Arial" pitchFamily="34" charset="0"/>
              </a:defRPr>
            </a:lvl3pPr>
            <a:lvl4pPr marL="1828528" indent="0">
              <a:buNone/>
              <a:defRPr sz="1333">
                <a:latin typeface="Arial" pitchFamily="34" charset="0"/>
                <a:cs typeface="Arial" pitchFamily="34" charset="0"/>
              </a:defRPr>
            </a:lvl4pPr>
            <a:lvl5pPr marL="2438038" indent="0">
              <a:buNone/>
              <a:defRPr sz="1333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704" y="5907024"/>
            <a:ext cx="1304296" cy="95097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9133417" y="2317752"/>
            <a:ext cx="2859616" cy="35898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spcBef>
                <a:spcPts val="0"/>
              </a:spcBef>
              <a:buNone/>
              <a:defRPr lang="en-US" sz="1867" kern="1200" baseline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here to add quick facts, keep short</a:t>
            </a:r>
          </a:p>
        </p:txBody>
      </p:sp>
    </p:spTree>
    <p:extLst>
      <p:ext uri="{BB962C8B-B14F-4D97-AF65-F5344CB8AC3E}">
        <p14:creationId xmlns:p14="http://schemas.microsoft.com/office/powerpoint/2010/main" val="386366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-12700" y="0"/>
            <a:ext cx="9753600" cy="6858000"/>
          </a:xfrm>
          <a:prstGeom prst="rect">
            <a:avLst/>
          </a:prstGeom>
        </p:spPr>
        <p:txBody>
          <a:bodyPr lIns="91430" tIns="45715" rIns="91430" bIns="45715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2209" y="4972398"/>
            <a:ext cx="6291391" cy="359143"/>
          </a:xfrm>
          <a:prstGeom prst="rect">
            <a:avLst/>
          </a:prstGeom>
        </p:spPr>
        <p:txBody>
          <a:bodyPr lIns="91430" tIns="0" rIns="91430" bIns="0"/>
          <a:lstStyle>
            <a:lvl1pPr algn="l">
              <a:lnSpc>
                <a:spcPts val="3067"/>
              </a:lnSpc>
              <a:defRPr sz="2133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Small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0364" y="5347564"/>
            <a:ext cx="6323203" cy="9144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lnSpc>
                <a:spcPts val="3600"/>
              </a:lnSpc>
              <a:spcBef>
                <a:spcPts val="267"/>
              </a:spcBef>
              <a:buNone/>
              <a:defRPr sz="3733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cap="all" baseline="0" dirty="0"/>
              <a:t>Big text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12209" y="6305454"/>
            <a:ext cx="6291391" cy="374753"/>
          </a:xfrm>
          <a:prstGeom prst="rect">
            <a:avLst/>
          </a:prstGeom>
        </p:spPr>
        <p:txBody>
          <a:bodyPr lIns="91430" tIns="0" rIns="91430" bIns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333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507" indent="0">
              <a:buNone/>
              <a:defRPr sz="1333">
                <a:latin typeface="Arial" pitchFamily="34" charset="0"/>
                <a:cs typeface="Arial" pitchFamily="34" charset="0"/>
              </a:defRPr>
            </a:lvl2pPr>
            <a:lvl3pPr marL="1219020" indent="0">
              <a:buNone/>
              <a:defRPr sz="1333">
                <a:latin typeface="Arial" pitchFamily="34" charset="0"/>
                <a:cs typeface="Arial" pitchFamily="34" charset="0"/>
              </a:defRPr>
            </a:lvl3pPr>
            <a:lvl4pPr marL="1828528" indent="0">
              <a:buNone/>
              <a:defRPr sz="1333">
                <a:latin typeface="Arial" pitchFamily="34" charset="0"/>
                <a:cs typeface="Arial" pitchFamily="34" charset="0"/>
              </a:defRPr>
            </a:lvl4pPr>
            <a:lvl5pPr marL="2438038" indent="0">
              <a:buNone/>
              <a:defRPr sz="1333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704" y="5907024"/>
            <a:ext cx="1304296" cy="950976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9956808" y="203200"/>
            <a:ext cx="2036233" cy="5664200"/>
          </a:xfrm>
          <a:prstGeom prst="rect">
            <a:avLst/>
          </a:prstGeom>
        </p:spPr>
        <p:txBody>
          <a:bodyPr lIns="91430" tIns="45715" rIns="91430" bIns="45715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</a:t>
            </a:r>
            <a:r>
              <a:rPr lang="en-US" dirty="0" err="1"/>
              <a:t>infographic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6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CF8B-081A-4A76-9F96-2E4B4D68C0E2}" type="datetimeFigureOut">
              <a:rPr lang="es-CL" smtClean="0"/>
              <a:t>21-01-2022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A46B-0C3A-4396-BFC4-6563385F6CF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49984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8" hasCustomPrompt="1"/>
          </p:nvPr>
        </p:nvSpPr>
        <p:spPr>
          <a:xfrm>
            <a:off x="4374091" y="196852"/>
            <a:ext cx="3985684" cy="4794968"/>
          </a:xfrm>
          <a:prstGeom prst="rect">
            <a:avLst/>
          </a:prstGeom>
        </p:spPr>
        <p:txBody>
          <a:bodyPr lIns="91430" tIns="45715" rIns="91430" bIns="45715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190502" y="196852"/>
            <a:ext cx="3985684" cy="4794968"/>
          </a:xfrm>
          <a:prstGeom prst="rect">
            <a:avLst/>
          </a:prstGeom>
        </p:spPr>
        <p:txBody>
          <a:bodyPr lIns="91430" tIns="45715" rIns="91430" bIns="45715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46237" y="701219"/>
            <a:ext cx="3442563" cy="359143"/>
          </a:xfrm>
          <a:prstGeom prst="rect">
            <a:avLst/>
          </a:prstGeom>
        </p:spPr>
        <p:txBody>
          <a:bodyPr lIns="91430" tIns="0" rIns="91430" bIns="0"/>
          <a:lstStyle>
            <a:lvl1pPr algn="l">
              <a:lnSpc>
                <a:spcPts val="3067"/>
              </a:lnSpc>
              <a:defRPr sz="2133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Small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34400" y="279400"/>
            <a:ext cx="3454400" cy="4064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lnSpc>
                <a:spcPts val="3600"/>
              </a:lnSpc>
              <a:spcBef>
                <a:spcPts val="267"/>
              </a:spcBef>
              <a:buNone/>
              <a:defRPr sz="3733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cap="all" baseline="0" dirty="0"/>
              <a:t>Big text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8546237" y="1046714"/>
            <a:ext cx="3442563" cy="374753"/>
          </a:xfrm>
          <a:prstGeom prst="rect">
            <a:avLst/>
          </a:prstGeom>
        </p:spPr>
        <p:txBody>
          <a:bodyPr lIns="91430" tIns="0" rIns="91430" bIns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333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507" indent="0">
              <a:buNone/>
              <a:defRPr sz="1333">
                <a:latin typeface="Arial" pitchFamily="34" charset="0"/>
                <a:cs typeface="Arial" pitchFamily="34" charset="0"/>
              </a:defRPr>
            </a:lvl2pPr>
            <a:lvl3pPr marL="1219020" indent="0">
              <a:buNone/>
              <a:defRPr sz="1333">
                <a:latin typeface="Arial" pitchFamily="34" charset="0"/>
                <a:cs typeface="Arial" pitchFamily="34" charset="0"/>
              </a:defRPr>
            </a:lvl3pPr>
            <a:lvl4pPr marL="1828528" indent="0">
              <a:buNone/>
              <a:defRPr sz="1333">
                <a:latin typeface="Arial" pitchFamily="34" charset="0"/>
                <a:cs typeface="Arial" pitchFamily="34" charset="0"/>
              </a:defRPr>
            </a:lvl4pPr>
            <a:lvl5pPr marL="2438038" indent="0">
              <a:buNone/>
              <a:defRPr sz="1333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704" y="5907024"/>
            <a:ext cx="1304296" cy="95097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546237" y="2317752"/>
            <a:ext cx="3442563" cy="35898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spcBef>
                <a:spcPts val="0"/>
              </a:spcBef>
              <a:buNone/>
              <a:defRPr lang="en-US" sz="2667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Add Key Words Only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203199" y="5156200"/>
            <a:ext cx="8165484" cy="1498600"/>
          </a:xfrm>
          <a:prstGeom prst="rect">
            <a:avLst/>
          </a:prstGeom>
        </p:spPr>
        <p:txBody>
          <a:bodyPr lIns="91430" tIns="45715" rIns="91430" bIns="45715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Infographic</a:t>
            </a:r>
            <a:r>
              <a:rPr lang="en-US" dirty="0"/>
              <a:t> could go here</a:t>
            </a:r>
          </a:p>
        </p:txBody>
      </p:sp>
    </p:spTree>
    <p:extLst>
      <p:ext uri="{BB962C8B-B14F-4D97-AF65-F5344CB8AC3E}">
        <p14:creationId xmlns:p14="http://schemas.microsoft.com/office/powerpoint/2010/main" val="178134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8" hasCustomPrompt="1"/>
          </p:nvPr>
        </p:nvSpPr>
        <p:spPr>
          <a:xfrm>
            <a:off x="4374091" y="196852"/>
            <a:ext cx="3985684" cy="6462181"/>
          </a:xfrm>
          <a:prstGeom prst="rect">
            <a:avLst/>
          </a:prstGeom>
        </p:spPr>
        <p:txBody>
          <a:bodyPr lIns="91430" tIns="45715" rIns="91430" bIns="45715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190502" y="196851"/>
            <a:ext cx="3985684" cy="6483348"/>
          </a:xfrm>
          <a:prstGeom prst="rect">
            <a:avLst/>
          </a:prstGeom>
        </p:spPr>
        <p:txBody>
          <a:bodyPr lIns="91430" tIns="45715" rIns="91430" bIns="45715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46237" y="701219"/>
            <a:ext cx="3442563" cy="359143"/>
          </a:xfrm>
          <a:prstGeom prst="rect">
            <a:avLst/>
          </a:prstGeom>
        </p:spPr>
        <p:txBody>
          <a:bodyPr lIns="91430" tIns="0" rIns="91430" bIns="0"/>
          <a:lstStyle>
            <a:lvl1pPr algn="l">
              <a:lnSpc>
                <a:spcPts val="3067"/>
              </a:lnSpc>
              <a:defRPr sz="2133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Small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34400" y="279400"/>
            <a:ext cx="3454400" cy="4064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lnSpc>
                <a:spcPts val="3600"/>
              </a:lnSpc>
              <a:spcBef>
                <a:spcPts val="267"/>
              </a:spcBef>
              <a:buNone/>
              <a:defRPr sz="3733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cap="all" baseline="0" dirty="0"/>
              <a:t>Big text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8546237" y="1046714"/>
            <a:ext cx="3442563" cy="374753"/>
          </a:xfrm>
          <a:prstGeom prst="rect">
            <a:avLst/>
          </a:prstGeom>
        </p:spPr>
        <p:txBody>
          <a:bodyPr lIns="91430" tIns="0" rIns="91430" bIns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333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507" indent="0">
              <a:buNone/>
              <a:defRPr sz="1333">
                <a:latin typeface="Arial" pitchFamily="34" charset="0"/>
                <a:cs typeface="Arial" pitchFamily="34" charset="0"/>
              </a:defRPr>
            </a:lvl2pPr>
            <a:lvl3pPr marL="1219020" indent="0">
              <a:buNone/>
              <a:defRPr sz="1333">
                <a:latin typeface="Arial" pitchFamily="34" charset="0"/>
                <a:cs typeface="Arial" pitchFamily="34" charset="0"/>
              </a:defRPr>
            </a:lvl3pPr>
            <a:lvl4pPr marL="1828528" indent="0">
              <a:buNone/>
              <a:defRPr sz="1333">
                <a:latin typeface="Arial" pitchFamily="34" charset="0"/>
                <a:cs typeface="Arial" pitchFamily="34" charset="0"/>
              </a:defRPr>
            </a:lvl4pPr>
            <a:lvl5pPr marL="2438038" indent="0">
              <a:buNone/>
              <a:defRPr sz="1333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704" y="5907024"/>
            <a:ext cx="1304296" cy="95097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546237" y="2317752"/>
            <a:ext cx="3442563" cy="35898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spcBef>
                <a:spcPts val="0"/>
              </a:spcBef>
              <a:buNone/>
              <a:defRPr lang="en-US" sz="2667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Add Key Words Only</a:t>
            </a:r>
          </a:p>
        </p:txBody>
      </p:sp>
    </p:spTree>
    <p:extLst>
      <p:ext uri="{BB962C8B-B14F-4D97-AF65-F5344CB8AC3E}">
        <p14:creationId xmlns:p14="http://schemas.microsoft.com/office/powerpoint/2010/main" val="393762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9" hasCustomPrompt="1"/>
          </p:nvPr>
        </p:nvSpPr>
        <p:spPr>
          <a:xfrm>
            <a:off x="4374091" y="3524249"/>
            <a:ext cx="3985684" cy="3136899"/>
          </a:xfrm>
          <a:prstGeom prst="rect">
            <a:avLst/>
          </a:prstGeom>
        </p:spPr>
        <p:txBody>
          <a:bodyPr lIns="91430" tIns="45715" rIns="91430" bIns="45715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8" hasCustomPrompt="1"/>
          </p:nvPr>
        </p:nvSpPr>
        <p:spPr>
          <a:xfrm>
            <a:off x="4374091" y="196852"/>
            <a:ext cx="3985684" cy="3136899"/>
          </a:xfrm>
          <a:prstGeom prst="rect">
            <a:avLst/>
          </a:prstGeom>
        </p:spPr>
        <p:txBody>
          <a:bodyPr lIns="91430" tIns="45715" rIns="91430" bIns="45715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190502" y="196851"/>
            <a:ext cx="3985684" cy="6483348"/>
          </a:xfrm>
          <a:prstGeom prst="rect">
            <a:avLst/>
          </a:prstGeom>
        </p:spPr>
        <p:txBody>
          <a:bodyPr lIns="91430" tIns="45715" rIns="91430" bIns="45715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46237" y="701219"/>
            <a:ext cx="3442563" cy="359143"/>
          </a:xfrm>
          <a:prstGeom prst="rect">
            <a:avLst/>
          </a:prstGeom>
        </p:spPr>
        <p:txBody>
          <a:bodyPr lIns="91430" tIns="0" rIns="91430" bIns="0"/>
          <a:lstStyle>
            <a:lvl1pPr algn="l">
              <a:lnSpc>
                <a:spcPts val="3067"/>
              </a:lnSpc>
              <a:defRPr sz="2133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Small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34400" y="279400"/>
            <a:ext cx="3454400" cy="4064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lnSpc>
                <a:spcPts val="3600"/>
              </a:lnSpc>
              <a:spcBef>
                <a:spcPts val="267"/>
              </a:spcBef>
              <a:buNone/>
              <a:defRPr sz="3733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cap="all" baseline="0" dirty="0"/>
              <a:t>Big text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8546237" y="1046714"/>
            <a:ext cx="3442563" cy="374753"/>
          </a:xfrm>
          <a:prstGeom prst="rect">
            <a:avLst/>
          </a:prstGeom>
        </p:spPr>
        <p:txBody>
          <a:bodyPr lIns="91430" tIns="0" rIns="91430" bIns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333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507" indent="0">
              <a:buNone/>
              <a:defRPr sz="1333">
                <a:latin typeface="Arial" pitchFamily="34" charset="0"/>
                <a:cs typeface="Arial" pitchFamily="34" charset="0"/>
              </a:defRPr>
            </a:lvl2pPr>
            <a:lvl3pPr marL="1219020" indent="0">
              <a:buNone/>
              <a:defRPr sz="1333">
                <a:latin typeface="Arial" pitchFamily="34" charset="0"/>
                <a:cs typeface="Arial" pitchFamily="34" charset="0"/>
              </a:defRPr>
            </a:lvl3pPr>
            <a:lvl4pPr marL="1828528" indent="0">
              <a:buNone/>
              <a:defRPr sz="1333">
                <a:latin typeface="Arial" pitchFamily="34" charset="0"/>
                <a:cs typeface="Arial" pitchFamily="34" charset="0"/>
              </a:defRPr>
            </a:lvl4pPr>
            <a:lvl5pPr marL="2438038" indent="0">
              <a:buNone/>
              <a:defRPr sz="1333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704" y="5907024"/>
            <a:ext cx="1304296" cy="95097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546237" y="2317752"/>
            <a:ext cx="3442563" cy="35898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spcBef>
                <a:spcPts val="0"/>
              </a:spcBef>
              <a:buNone/>
              <a:defRPr lang="en-US" sz="1867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Quick facts, keep a small paragraph</a:t>
            </a:r>
          </a:p>
        </p:txBody>
      </p:sp>
    </p:spTree>
    <p:extLst>
      <p:ext uri="{BB962C8B-B14F-4D97-AF65-F5344CB8AC3E}">
        <p14:creationId xmlns:p14="http://schemas.microsoft.com/office/powerpoint/2010/main" val="316906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-6447" y="4"/>
            <a:ext cx="6007197" cy="6857999"/>
          </a:xfrm>
          <a:prstGeom prst="rect">
            <a:avLst/>
          </a:prstGeom>
        </p:spPr>
        <p:txBody>
          <a:bodyPr lIns="91430" tIns="45715" rIns="91430" bIns="45715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191253" y="1295400"/>
            <a:ext cx="5672667" cy="44704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667" kern="1200" baseline="0" dirty="0">
                <a:solidFill>
                  <a:srgbClr val="ED8B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 general overall statement or fact.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704" y="5907024"/>
            <a:ext cx="1304296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7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194740" y="203200"/>
            <a:ext cx="5806017" cy="6451600"/>
          </a:xfrm>
          <a:prstGeom prst="rect">
            <a:avLst/>
          </a:prstGeom>
        </p:spPr>
        <p:txBody>
          <a:bodyPr lIns="91430" tIns="45715" rIns="91430" bIns="45715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191253" y="1295400"/>
            <a:ext cx="5672667" cy="44704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spcBef>
                <a:spcPts val="0"/>
              </a:spcBef>
              <a:buNone/>
              <a:defRPr lang="en-US" sz="2667" kern="1200" baseline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 general overall statement or fact.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704" y="5907024"/>
            <a:ext cx="1304296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8" hasCustomPrompt="1"/>
          </p:nvPr>
        </p:nvSpPr>
        <p:spPr>
          <a:xfrm>
            <a:off x="9131307" y="-1"/>
            <a:ext cx="3058583" cy="6858001"/>
          </a:xfrm>
          <a:prstGeom prst="rect">
            <a:avLst/>
          </a:prstGeom>
        </p:spPr>
        <p:txBody>
          <a:bodyPr lIns="91430" tIns="45715" rIns="91430" bIns="45715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-6440" y="4"/>
            <a:ext cx="3065031" cy="6857999"/>
          </a:xfrm>
          <a:prstGeom prst="rect">
            <a:avLst/>
          </a:prstGeom>
        </p:spPr>
        <p:txBody>
          <a:bodyPr lIns="91430" tIns="45715" rIns="91430" bIns="45715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251199" y="1612037"/>
            <a:ext cx="5687484" cy="489248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lnSpc>
                <a:spcPts val="4667"/>
              </a:lnSpc>
              <a:spcBef>
                <a:spcPts val="0"/>
              </a:spcBef>
              <a:buNone/>
              <a:defRPr lang="en-US" sz="2667" kern="1200" baseline="0" dirty="0">
                <a:solidFill>
                  <a:srgbClr val="ED8B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 general overall statement or fact. 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704" y="5907024"/>
            <a:ext cx="1304296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5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-6440" y="3143383"/>
            <a:ext cx="12198447" cy="3714620"/>
          </a:xfrm>
          <a:prstGeom prst="rect">
            <a:avLst/>
          </a:prstGeom>
        </p:spPr>
        <p:txBody>
          <a:bodyPr lIns="91430" tIns="45715" rIns="91430" bIns="45715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25969" y="392545"/>
            <a:ext cx="11537951" cy="699656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lnSpc>
                <a:spcPts val="4667"/>
              </a:lnSpc>
              <a:spcBef>
                <a:spcPts val="0"/>
              </a:spcBef>
              <a:buNone/>
              <a:defRPr lang="en-US" sz="2667" kern="1200" baseline="0" dirty="0">
                <a:solidFill>
                  <a:srgbClr val="ED8B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 general overall statement or fact. 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704" y="5907024"/>
            <a:ext cx="1304296" cy="95097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25968" y="1701800"/>
            <a:ext cx="11537949" cy="12192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eaLnBrk="0" hangingPunct="0">
              <a:spcBef>
                <a:spcPts val="800"/>
              </a:spcBef>
              <a:buClr>
                <a:srgbClr val="555559"/>
              </a:buClr>
              <a:buFontTx/>
              <a:buNone/>
              <a:defRPr lang="en-US" sz="1867" kern="120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67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67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67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67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eaLnBrk="0" hangingPunct="0">
              <a:spcBef>
                <a:spcPts val="600"/>
              </a:spcBef>
              <a:buClr>
                <a:srgbClr val="555559"/>
              </a:buClr>
            </a:pPr>
            <a:r>
              <a:rPr lang="en-US" sz="1867" dirty="0"/>
              <a:t>Quick facts, keep short</a:t>
            </a:r>
            <a:endParaRPr lang="en-US" sz="3733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-6440" y="1"/>
            <a:ext cx="12198447" cy="6858000"/>
          </a:xfrm>
          <a:prstGeom prst="rect">
            <a:avLst/>
          </a:prstGeom>
        </p:spPr>
        <p:txBody>
          <a:bodyPr lIns="91430" tIns="45715" rIns="91430" bIns="45715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9" hasCustomPrompt="1"/>
          </p:nvPr>
        </p:nvSpPr>
        <p:spPr>
          <a:xfrm>
            <a:off x="626537" y="524933"/>
            <a:ext cx="4730751" cy="1991784"/>
          </a:xfrm>
          <a:prstGeom prst="rect">
            <a:avLst/>
          </a:prstGeom>
          <a:solidFill>
            <a:srgbClr val="ED8B00"/>
          </a:solidFill>
        </p:spPr>
        <p:txBody>
          <a:bodyPr lIns="91430" tIns="45715" rIns="91430" bIns="45715" anchor="ctr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600" dirty="0"/>
              <a:t>Background must be orange.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704" y="5907024"/>
            <a:ext cx="1304296" cy="95097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31008" y="1905000"/>
            <a:ext cx="4552193" cy="4572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indent="0">
              <a:buNone/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020" indent="0">
              <a:buNone/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528" indent="0">
              <a:buNone/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038" indent="0">
              <a:buNone/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Name, Position</a:t>
            </a:r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24791" y="685031"/>
            <a:ext cx="4538388" cy="121876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lnSpc>
                <a:spcPts val="2933"/>
              </a:lnSpc>
              <a:spcBef>
                <a:spcPts val="0"/>
              </a:spcBef>
              <a:buNone/>
              <a:defRPr lang="en-US" sz="2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“A quote.”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0"/>
          </p:nvPr>
        </p:nvSpPr>
        <p:spPr>
          <a:xfrm rot="5400000" flipV="1">
            <a:off x="641351" y="2497682"/>
            <a:ext cx="397933" cy="427567"/>
          </a:xfrm>
          <a:prstGeom prst="rtTriangle">
            <a:avLst/>
          </a:prstGeom>
          <a:solidFill>
            <a:srgbClr val="ED8B00">
              <a:alpha val="70000"/>
            </a:srgbClr>
          </a:solidFill>
        </p:spPr>
        <p:txBody>
          <a:bodyPr lIns="91430" tIns="45715" rIns="91430" bIns="45715"/>
          <a:lstStyle>
            <a:lvl1pPr marL="0" indent="0">
              <a:buNone/>
              <a:defRPr lang="en-US" sz="1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9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9" hasCustomPrompt="1"/>
          </p:nvPr>
        </p:nvSpPr>
        <p:spPr>
          <a:xfrm>
            <a:off x="871941" y="750279"/>
            <a:ext cx="10368912" cy="4705804"/>
          </a:xfrm>
          <a:prstGeom prst="rect">
            <a:avLst/>
          </a:prstGeom>
          <a:solidFill>
            <a:srgbClr val="ED8B00"/>
          </a:solidFill>
        </p:spPr>
        <p:txBody>
          <a:bodyPr lIns="91430" tIns="45715" rIns="91430" bIns="45715" anchor="ctr"/>
          <a:lstStyle>
            <a:lvl1pPr marL="0" indent="0" algn="ctr">
              <a:buNone/>
              <a:tabLst>
                <a:tab pos="3280341" algn="l"/>
              </a:tabLst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600" dirty="0"/>
              <a:t>Background must be orange.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747007" y="4038600"/>
            <a:ext cx="4552193" cy="4064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lang="en-US" sz="2133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indent="0">
              <a:buNone/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020" indent="0">
              <a:buNone/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528" indent="0">
              <a:buNone/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038" indent="0">
              <a:buNone/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727228" y="1295399"/>
            <a:ext cx="9074005" cy="276668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lnSpc>
                <a:spcPts val="6667"/>
              </a:lnSpc>
              <a:spcBef>
                <a:spcPts val="0"/>
              </a:spcBef>
              <a:buNone/>
              <a:defRPr lang="en-US" sz="5333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Add a quote.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0"/>
          </p:nvPr>
        </p:nvSpPr>
        <p:spPr>
          <a:xfrm rot="5400000" flipV="1">
            <a:off x="868004" y="5488775"/>
            <a:ext cx="926432" cy="861048"/>
          </a:xfrm>
          <a:prstGeom prst="rtTriangle">
            <a:avLst/>
          </a:prstGeom>
          <a:solidFill>
            <a:srgbClr val="ED8B00">
              <a:alpha val="70000"/>
            </a:srgbClr>
          </a:solidFill>
        </p:spPr>
        <p:txBody>
          <a:bodyPr lIns="91430" tIns="45715" rIns="91430" bIns="45715"/>
          <a:lstStyle>
            <a:lvl1pPr marL="0" indent="0">
              <a:buNone/>
              <a:defRPr lang="en-US" sz="1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704" y="5907024"/>
            <a:ext cx="1304296" cy="95097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977041" y="3110997"/>
            <a:ext cx="995767" cy="123240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1219020" rtl="0" eaLnBrk="1" latinLnBrk="0" hangingPunct="1">
              <a:buNone/>
              <a:defRPr lang="en-US" sz="9333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algn="l" defTabSz="1219020" rtl="0" eaLnBrk="1" latinLnBrk="0" hangingPunct="1">
              <a:defRPr lang="en-US" sz="9333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algn="l" defTabSz="1219020" rtl="0" eaLnBrk="1" latinLnBrk="0" hangingPunct="1">
              <a:defRPr lang="en-US" sz="9333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algn="l" defTabSz="1219020" rtl="0" eaLnBrk="1" latinLnBrk="0" hangingPunct="1">
              <a:defRPr lang="en-US" sz="9333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algn="l" defTabSz="1219020" rtl="0" eaLnBrk="1" latinLnBrk="0" hangingPunct="1">
              <a:defRPr lang="en-US" sz="9333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1741020" y="4403137"/>
            <a:ext cx="4558183" cy="549871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Position and Company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17607" y="1078997"/>
            <a:ext cx="995767" cy="123240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1219020" rtl="0" eaLnBrk="1" latinLnBrk="0" hangingPunct="1">
              <a:buNone/>
              <a:defRPr lang="en-US" sz="9333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algn="l" defTabSz="1219020" rtl="0" eaLnBrk="1" latinLnBrk="0" hangingPunct="1">
              <a:defRPr lang="en-US" sz="9333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algn="l" defTabSz="1219020" rtl="0" eaLnBrk="1" latinLnBrk="0" hangingPunct="1">
              <a:defRPr lang="en-US" sz="9333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algn="l" defTabSz="1219020" rtl="0" eaLnBrk="1" latinLnBrk="0" hangingPunct="1">
              <a:defRPr lang="en-US" sz="9333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algn="l" defTabSz="1219020" rtl="0" eaLnBrk="1" latinLnBrk="0" hangingPunct="1">
              <a:defRPr lang="en-US" sz="9333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2194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747007" y="4038600"/>
            <a:ext cx="4552193" cy="4064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lang="en-US" sz="2133" b="1" kern="1200" dirty="0" smtClean="0">
                <a:solidFill>
                  <a:srgbClr val="ED8B00"/>
                </a:solidFill>
                <a:latin typeface="+mn-lt"/>
                <a:ea typeface="+mn-ea"/>
                <a:cs typeface="+mn-cs"/>
              </a:defRPr>
            </a:lvl1pPr>
            <a:lvl2pPr marL="609507" indent="0">
              <a:buNone/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020" indent="0">
              <a:buNone/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528" indent="0">
              <a:buNone/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038" indent="0">
              <a:buNone/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727228" y="1295399"/>
            <a:ext cx="9074005" cy="276668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lnSpc>
                <a:spcPts val="6667"/>
              </a:lnSpc>
              <a:spcBef>
                <a:spcPts val="0"/>
              </a:spcBef>
              <a:buNone/>
              <a:defRPr lang="en-US" sz="5333" b="1" kern="1200" baseline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Add a quote.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704" y="5907024"/>
            <a:ext cx="1304296" cy="95097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977041" y="3110997"/>
            <a:ext cx="995767" cy="123240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1219020" rtl="0" eaLnBrk="1" latinLnBrk="0" hangingPunct="1">
              <a:buNone/>
              <a:defRPr lang="en-US" sz="9333" b="1" kern="1200" dirty="0" smtClean="0">
                <a:solidFill>
                  <a:srgbClr val="53565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algn="l" defTabSz="1219020" rtl="0" eaLnBrk="1" latinLnBrk="0" hangingPunct="1">
              <a:defRPr lang="en-US" sz="9333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algn="l" defTabSz="1219020" rtl="0" eaLnBrk="1" latinLnBrk="0" hangingPunct="1">
              <a:defRPr lang="en-US" sz="9333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algn="l" defTabSz="1219020" rtl="0" eaLnBrk="1" latinLnBrk="0" hangingPunct="1">
              <a:defRPr lang="en-US" sz="9333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algn="l" defTabSz="1219020" rtl="0" eaLnBrk="1" latinLnBrk="0" hangingPunct="1">
              <a:defRPr lang="en-US" sz="9333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1741020" y="4403137"/>
            <a:ext cx="4558183" cy="549871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FontTx/>
              <a:buNone/>
              <a:defRPr sz="1600">
                <a:solidFill>
                  <a:srgbClr val="53565A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Position and Company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17607" y="1078997"/>
            <a:ext cx="995767" cy="123240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1219020" rtl="0" eaLnBrk="1" latinLnBrk="0" hangingPunct="1">
              <a:buNone/>
              <a:defRPr lang="en-US" sz="9333" b="1" kern="1200" dirty="0" smtClean="0">
                <a:solidFill>
                  <a:srgbClr val="53565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algn="l" defTabSz="1219020" rtl="0" eaLnBrk="1" latinLnBrk="0" hangingPunct="1">
              <a:defRPr lang="en-US" sz="9333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algn="l" defTabSz="1219020" rtl="0" eaLnBrk="1" latinLnBrk="0" hangingPunct="1">
              <a:defRPr lang="en-US" sz="9333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algn="l" defTabSz="1219020" rtl="0" eaLnBrk="1" latinLnBrk="0" hangingPunct="1">
              <a:defRPr lang="en-US" sz="9333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algn="l" defTabSz="1219020" rtl="0" eaLnBrk="1" latinLnBrk="0" hangingPunct="1">
              <a:defRPr lang="en-US" sz="9333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3505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CF8B-081A-4A76-9F96-2E4B4D68C0E2}" type="datetimeFigureOut">
              <a:rPr lang="es-CL" smtClean="0"/>
              <a:t>21-01-2022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A46B-0C3A-4396-BFC4-6563385F6CF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00128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747007" y="4038600"/>
            <a:ext cx="4552193" cy="4064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lang="en-US" sz="2133" b="1" kern="1200" dirty="0" smtClean="0">
                <a:solidFill>
                  <a:srgbClr val="ED8B00"/>
                </a:solidFill>
                <a:latin typeface="+mn-lt"/>
                <a:ea typeface="+mn-ea"/>
                <a:cs typeface="+mn-cs"/>
              </a:defRPr>
            </a:lvl1pPr>
            <a:lvl2pPr marL="609507" indent="0">
              <a:buNone/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020" indent="0">
              <a:buNone/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528" indent="0">
              <a:buNone/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038" indent="0">
              <a:buNone/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727228" y="1295399"/>
            <a:ext cx="9074005" cy="276668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lnSpc>
                <a:spcPts val="6667"/>
              </a:lnSpc>
              <a:spcBef>
                <a:spcPts val="0"/>
              </a:spcBef>
              <a:buNone/>
              <a:defRPr lang="en-US" sz="5333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Add a quote.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977041" y="3110997"/>
            <a:ext cx="995767" cy="123240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1219020" rtl="0" eaLnBrk="1" latinLnBrk="0" hangingPunct="1">
              <a:buNone/>
              <a:defRPr lang="en-US" sz="9333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algn="l" defTabSz="1219020" rtl="0" eaLnBrk="1" latinLnBrk="0" hangingPunct="1">
              <a:defRPr lang="en-US" sz="9333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algn="l" defTabSz="1219020" rtl="0" eaLnBrk="1" latinLnBrk="0" hangingPunct="1">
              <a:defRPr lang="en-US" sz="9333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algn="l" defTabSz="1219020" rtl="0" eaLnBrk="1" latinLnBrk="0" hangingPunct="1">
              <a:defRPr lang="en-US" sz="9333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algn="l" defTabSz="1219020" rtl="0" eaLnBrk="1" latinLnBrk="0" hangingPunct="1">
              <a:defRPr lang="en-US" sz="9333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1741020" y="4403137"/>
            <a:ext cx="4558183" cy="549871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Position and Company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17607" y="1078997"/>
            <a:ext cx="995767" cy="123240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1219020" rtl="0" eaLnBrk="1" latinLnBrk="0" hangingPunct="1">
              <a:buNone/>
              <a:defRPr lang="en-US" sz="9333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algn="l" defTabSz="1219020" rtl="0" eaLnBrk="1" latinLnBrk="0" hangingPunct="1">
              <a:defRPr lang="en-US" sz="9333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algn="l" defTabSz="1219020" rtl="0" eaLnBrk="1" latinLnBrk="0" hangingPunct="1">
              <a:defRPr lang="en-US" sz="9333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algn="l" defTabSz="1219020" rtl="0" eaLnBrk="1" latinLnBrk="0" hangingPunct="1">
              <a:defRPr lang="en-US" sz="9333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algn="l" defTabSz="1219020" rtl="0" eaLnBrk="1" latinLnBrk="0" hangingPunct="1">
              <a:defRPr lang="en-US" sz="9333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704" y="5907024"/>
            <a:ext cx="1304296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3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TK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03200" y="279400"/>
            <a:ext cx="10668000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 i="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03200" y="685800"/>
            <a:ext cx="106680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875264" y="5913120"/>
            <a:ext cx="1304544" cy="9509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464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82881" y="193040"/>
            <a:ext cx="11537951" cy="685800"/>
          </a:xfrm>
          <a:prstGeom prst="rect">
            <a:avLst/>
          </a:prstGeom>
        </p:spPr>
        <p:txBody>
          <a:bodyPr lIns="91430" tIns="45715" rIns="91430" bIns="45715"/>
          <a:lstStyle>
            <a:lvl1pPr algn="l">
              <a:defRPr sz="3733" b="1" cap="all" baseline="0">
                <a:solidFill>
                  <a:srgbClr val="ED8B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3970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2881" y="193040"/>
            <a:ext cx="11537951" cy="685800"/>
          </a:xfrm>
          <a:prstGeom prst="rect">
            <a:avLst/>
          </a:prstGeom>
        </p:spPr>
        <p:txBody>
          <a:bodyPr lIns="91430" tIns="45715" rIns="91430" bIns="45715"/>
          <a:lstStyle>
            <a:lvl1pPr algn="l">
              <a:defRPr sz="3733" b="1" cap="all" baseline="0">
                <a:solidFill>
                  <a:srgbClr val="ED8B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04045" y="777240"/>
            <a:ext cx="11561235" cy="4064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Font typeface="+mj-lt"/>
              <a:buNone/>
              <a:defRPr sz="1867" b="1" i="0" cap="all" baseline="0">
                <a:solidFill>
                  <a:srgbClr val="97999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7134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2881" y="193040"/>
            <a:ext cx="11537951" cy="685800"/>
          </a:xfrm>
          <a:prstGeom prst="rect">
            <a:avLst/>
          </a:prstGeom>
        </p:spPr>
        <p:txBody>
          <a:bodyPr lIns="91430" tIns="45715" rIns="91430" bIns="45715"/>
          <a:lstStyle>
            <a:lvl1pPr algn="l">
              <a:defRPr sz="3733" b="1" cap="all" baseline="0">
                <a:solidFill>
                  <a:srgbClr val="ED8B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04045" y="777240"/>
            <a:ext cx="11561235" cy="4064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Font typeface="+mj-lt"/>
              <a:buNone/>
              <a:defRPr sz="1867" b="1" i="0" cap="all" baseline="0">
                <a:solidFill>
                  <a:srgbClr val="97999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1295400"/>
            <a:ext cx="9652000" cy="50800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spcBef>
                <a:spcPts val="1600"/>
              </a:spcBef>
              <a:buNone/>
              <a:defRPr sz="2133" baseline="0">
                <a:solidFill>
                  <a:srgbClr val="53565A"/>
                </a:solidFill>
                <a:latin typeface="Calibri" pitchFamily="34" charset="0"/>
              </a:defRPr>
            </a:lvl1pPr>
            <a:lvl2pPr marL="746648" indent="0">
              <a:buNone/>
              <a:defRPr sz="1867">
                <a:solidFill>
                  <a:srgbClr val="53565A"/>
                </a:solidFill>
                <a:latin typeface="Calibri" pitchFamily="34" charset="0"/>
              </a:defRPr>
            </a:lvl2pPr>
            <a:lvl3pPr marL="1279968" indent="0">
              <a:buNone/>
              <a:defRPr sz="1600">
                <a:solidFill>
                  <a:srgbClr val="53565A"/>
                </a:solidFill>
                <a:latin typeface="Calibri" pitchFamily="34" charset="0"/>
              </a:defRPr>
            </a:lvl3pPr>
            <a:lvl4pPr marL="1889475" indent="0">
              <a:buNone/>
              <a:defRPr sz="1467">
                <a:solidFill>
                  <a:srgbClr val="53565A"/>
                </a:solidFill>
                <a:latin typeface="Calibri" pitchFamily="34" charset="0"/>
              </a:defRPr>
            </a:lvl4pPr>
            <a:lvl5pPr marL="2498988" indent="0">
              <a:buNone/>
              <a:defRPr sz="1467">
                <a:solidFill>
                  <a:srgbClr val="53565A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add no-bullet list (can replace bulleted list)</a:t>
            </a:r>
          </a:p>
        </p:txBody>
      </p:sp>
    </p:spTree>
    <p:extLst>
      <p:ext uri="{BB962C8B-B14F-4D97-AF65-F5344CB8AC3E}">
        <p14:creationId xmlns:p14="http://schemas.microsoft.com/office/powerpoint/2010/main" val="387687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2881" y="193040"/>
            <a:ext cx="11537951" cy="685800"/>
          </a:xfrm>
          <a:prstGeom prst="rect">
            <a:avLst/>
          </a:prstGeom>
        </p:spPr>
        <p:txBody>
          <a:bodyPr lIns="91430" tIns="45715" rIns="91430" bIns="45715"/>
          <a:lstStyle>
            <a:lvl1pPr algn="l">
              <a:defRPr sz="3733" b="1" cap="all" baseline="0">
                <a:solidFill>
                  <a:srgbClr val="ED8B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04045" y="777240"/>
            <a:ext cx="11561235" cy="4064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Font typeface="+mj-lt"/>
              <a:buNone/>
              <a:defRPr sz="1867" b="1" i="0" cap="all" baseline="0">
                <a:solidFill>
                  <a:srgbClr val="97999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04800" y="1295400"/>
            <a:ext cx="9652000" cy="5080000"/>
          </a:xfrm>
          <a:prstGeom prst="rect">
            <a:avLst/>
          </a:prstGeom>
        </p:spPr>
        <p:txBody>
          <a:bodyPr lIns="91430" tIns="45715" rIns="91430" bIns="45715"/>
          <a:lstStyle>
            <a:lvl1pPr marL="243805" indent="-243805">
              <a:spcBef>
                <a:spcPts val="600"/>
              </a:spcBef>
              <a:defRPr sz="2133">
                <a:solidFill>
                  <a:srgbClr val="53565A"/>
                </a:solidFill>
                <a:latin typeface="Calibri" pitchFamily="34" charset="0"/>
              </a:defRPr>
            </a:lvl1pPr>
            <a:lvl2pPr indent="-243805">
              <a:spcBef>
                <a:spcPts val="600"/>
              </a:spcBef>
              <a:defRPr sz="1867">
                <a:solidFill>
                  <a:srgbClr val="53565A"/>
                </a:solidFill>
                <a:latin typeface="Calibri" pitchFamily="34" charset="0"/>
              </a:defRPr>
            </a:lvl2pPr>
            <a:lvl3pPr indent="-243805">
              <a:spcBef>
                <a:spcPts val="600"/>
              </a:spcBef>
              <a:defRPr sz="1600">
                <a:solidFill>
                  <a:srgbClr val="53565A"/>
                </a:solidFill>
                <a:latin typeface="Calibri" pitchFamily="34" charset="0"/>
              </a:defRPr>
            </a:lvl3pPr>
            <a:lvl4pPr indent="-243805">
              <a:spcBef>
                <a:spcPts val="600"/>
              </a:spcBef>
              <a:defRPr sz="1467">
                <a:solidFill>
                  <a:srgbClr val="53565A"/>
                </a:solidFill>
                <a:latin typeface="Calibri" pitchFamily="34" charset="0"/>
              </a:defRPr>
            </a:lvl4pPr>
            <a:lvl5pPr indent="-243805">
              <a:spcBef>
                <a:spcPts val="600"/>
              </a:spcBef>
              <a:defRPr sz="1467">
                <a:solidFill>
                  <a:srgbClr val="53565A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691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ange"/>
          <p:cNvSpPr/>
          <p:nvPr userDrawn="1"/>
        </p:nvSpPr>
        <p:spPr>
          <a:xfrm>
            <a:off x="-12192" y="1792224"/>
            <a:ext cx="12204192" cy="5065776"/>
          </a:xfrm>
          <a:prstGeom prst="rect">
            <a:avLst/>
          </a:pr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721642" y="2279810"/>
            <a:ext cx="10743285" cy="500697"/>
          </a:xfrm>
        </p:spPr>
        <p:txBody>
          <a:bodyPr lIns="0" tIns="0" rIns="0" bIns="0" anchor="t">
            <a:noAutofit/>
          </a:bodyPr>
          <a:lstStyle>
            <a:lvl1pPr algn="l">
              <a:defRPr sz="38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721642" y="2967832"/>
            <a:ext cx="8812885" cy="5095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0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721642" y="4017169"/>
            <a:ext cx="7421033" cy="523875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17" name="Diagonal Line 2"/>
          <p:cNvCxnSpPr/>
          <p:nvPr userDrawn="1"/>
        </p:nvCxnSpPr>
        <p:spPr>
          <a:xfrm flipH="1">
            <a:off x="6794500" y="2898648"/>
            <a:ext cx="5409693" cy="3959352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Diagonal Line 1"/>
          <p:cNvCxnSpPr/>
          <p:nvPr userDrawn="1"/>
        </p:nvCxnSpPr>
        <p:spPr>
          <a:xfrm flipH="1">
            <a:off x="9059334" y="4445794"/>
            <a:ext cx="3132668" cy="2412207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Horizontal Line"/>
          <p:cNvCxnSpPr/>
          <p:nvPr userDrawn="1"/>
        </p:nvCxnSpPr>
        <p:spPr>
          <a:xfrm flipH="1">
            <a:off x="2" y="6015323"/>
            <a:ext cx="12204191" cy="0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Large Logo" descr="ARCADIS FULL BRAND LOGO 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1857" y="396001"/>
            <a:ext cx="4559808" cy="36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769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.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"/>
          <p:cNvSpPr>
            <a:spLocks noGrp="1"/>
          </p:cNvSpPr>
          <p:nvPr>
            <p:ph type="pic" sz="quarter" idx="11"/>
          </p:nvPr>
        </p:nvSpPr>
        <p:spPr>
          <a:xfrm>
            <a:off x="1" y="1800000"/>
            <a:ext cx="12204700" cy="5065712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Foldover Box"/>
          <p:cNvSpPr/>
          <p:nvPr userDrawn="1"/>
        </p:nvSpPr>
        <p:spPr>
          <a:xfrm>
            <a:off x="719665" y="2070000"/>
            <a:ext cx="10752000" cy="1618488"/>
          </a:xfrm>
          <a:custGeom>
            <a:avLst/>
            <a:gdLst>
              <a:gd name="connsiteX0" fmla="*/ 288000 w 8064000"/>
              <a:gd name="connsiteY0" fmla="*/ 0 h 1618488"/>
              <a:gd name="connsiteX1" fmla="*/ 8064000 w 8064000"/>
              <a:gd name="connsiteY1" fmla="*/ 0 h 1618488"/>
              <a:gd name="connsiteX2" fmla="*/ 8064000 w 8064000"/>
              <a:gd name="connsiteY2" fmla="*/ 1618488 h 1618488"/>
              <a:gd name="connsiteX3" fmla="*/ 0 w 8064000"/>
              <a:gd name="connsiteY3" fmla="*/ 1618488 h 1618488"/>
              <a:gd name="connsiteX4" fmla="*/ 0 w 8064000"/>
              <a:gd name="connsiteY4" fmla="*/ 282231 h 161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000" h="1618488">
                <a:moveTo>
                  <a:pt x="288000" y="0"/>
                </a:moveTo>
                <a:lnTo>
                  <a:pt x="8064000" y="0"/>
                </a:lnTo>
                <a:lnTo>
                  <a:pt x="8064000" y="1618488"/>
                </a:lnTo>
                <a:lnTo>
                  <a:pt x="0" y="1618488"/>
                </a:lnTo>
                <a:lnTo>
                  <a:pt x="0" y="282231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3" name="Foldover Corner"/>
          <p:cNvSpPr/>
          <p:nvPr userDrawn="1"/>
        </p:nvSpPr>
        <p:spPr>
          <a:xfrm>
            <a:off x="719665" y="2070001"/>
            <a:ext cx="384000" cy="282231"/>
          </a:xfrm>
          <a:custGeom>
            <a:avLst/>
            <a:gdLst>
              <a:gd name="connsiteX0" fmla="*/ 0 w 280737"/>
              <a:gd name="connsiteY0" fmla="*/ 0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  <a:gd name="connsiteX4" fmla="*/ 0 w 280737"/>
              <a:gd name="connsiteY4" fmla="*/ 0 h 275113"/>
              <a:gd name="connsiteX0" fmla="*/ 0 w 280737"/>
              <a:gd name="connsiteY0" fmla="*/ 275113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37" h="275113">
                <a:moveTo>
                  <a:pt x="0" y="275113"/>
                </a:moveTo>
                <a:lnTo>
                  <a:pt x="280737" y="0"/>
                </a:lnTo>
                <a:lnTo>
                  <a:pt x="280737" y="275113"/>
                </a:lnTo>
                <a:lnTo>
                  <a:pt x="0" y="275113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1152001" y="2341722"/>
            <a:ext cx="9534313" cy="500697"/>
          </a:xfrm>
        </p:spPr>
        <p:txBody>
          <a:bodyPr lIns="0" tIns="0" anchor="t">
            <a:noAutofit/>
          </a:bodyPr>
          <a:lstStyle>
            <a:lvl1pPr algn="l">
              <a:defRPr sz="36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52001" y="2967832"/>
            <a:ext cx="9534313" cy="509587"/>
          </a:xfrm>
          <a:prstGeom prst="rect">
            <a:avLst/>
          </a:prstGeom>
        </p:spPr>
        <p:txBody>
          <a:bodyPr lIns="0" tIns="0" bIns="0"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|  Date</a:t>
            </a:r>
          </a:p>
        </p:txBody>
      </p:sp>
      <p:pic>
        <p:nvPicPr>
          <p:cNvPr id="13" name="Large Logo" descr="ARCADIS FULL BRAND LOGO 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1857" y="396001"/>
            <a:ext cx="4559808" cy="36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518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10752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5778121"/>
            <a:ext cx="10752000" cy="522808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1" hasCustomPrompt="1"/>
          </p:nvPr>
        </p:nvSpPr>
        <p:spPr>
          <a:xfrm>
            <a:off x="720000" y="1656001"/>
            <a:ext cx="10752000" cy="4005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 marL="269875" marR="0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69875" marR="0" lvl="1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text, tables, charts, smart art, pictures or media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4"/>
            <a:r>
              <a:rPr lang="en-US" dirty="0"/>
              <a:t>Fourth bullet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21 January 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8119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10752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Kicker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5778122"/>
            <a:ext cx="10752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7" name="Content Right"/>
          <p:cNvSpPr>
            <a:spLocks noGrp="1"/>
          </p:cNvSpPr>
          <p:nvPr>
            <p:ph sz="quarter" idx="11" hasCustomPrompt="1"/>
          </p:nvPr>
        </p:nvSpPr>
        <p:spPr>
          <a:xfrm>
            <a:off x="720000" y="1656001"/>
            <a:ext cx="5184000" cy="4005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 baseline="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5" name="Content Left"/>
          <p:cNvSpPr>
            <a:spLocks noGrp="1"/>
          </p:cNvSpPr>
          <p:nvPr>
            <p:ph sz="quarter" idx="12" hasCustomPrompt="1"/>
          </p:nvPr>
        </p:nvSpPr>
        <p:spPr>
          <a:xfrm>
            <a:off x="6288000" y="1656001"/>
            <a:ext cx="5184000" cy="4005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 baseline="0">
                <a:solidFill>
                  <a:schemeClr val="tx1"/>
                </a:solidFill>
              </a:defRPr>
            </a:lvl2pPr>
            <a:lvl3pPr>
              <a:defRPr sz="1400" baseline="0"/>
            </a:lvl3pPr>
            <a:lvl4pPr>
              <a:defRPr sz="1200"/>
            </a:lvl4pPr>
            <a:lvl5pPr>
              <a:defRPr sz="120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21 January 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3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CF8B-081A-4A76-9F96-2E4B4D68C0E2}" type="datetimeFigureOut">
              <a:rPr lang="es-CL" smtClean="0"/>
              <a:t>21-01-2022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A46B-0C3A-4396-BFC4-6563385F6CF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73498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10752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5778122"/>
            <a:ext cx="10752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21 January 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8672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icker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5778122"/>
            <a:ext cx="10752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21 January 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8849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dover Box"/>
          <p:cNvSpPr/>
          <p:nvPr userDrawn="1"/>
        </p:nvSpPr>
        <p:spPr>
          <a:xfrm>
            <a:off x="720000" y="1620000"/>
            <a:ext cx="10752000" cy="4698000"/>
          </a:xfrm>
          <a:custGeom>
            <a:avLst/>
            <a:gdLst>
              <a:gd name="connsiteX0" fmla="*/ 280737 w 8064000"/>
              <a:gd name="connsiteY0" fmla="*/ 0 h 4698000"/>
              <a:gd name="connsiteX1" fmla="*/ 8064000 w 8064000"/>
              <a:gd name="connsiteY1" fmla="*/ 0 h 4698000"/>
              <a:gd name="connsiteX2" fmla="*/ 8064000 w 8064000"/>
              <a:gd name="connsiteY2" fmla="*/ 4698000 h 4698000"/>
              <a:gd name="connsiteX3" fmla="*/ 0 w 8064000"/>
              <a:gd name="connsiteY3" fmla="*/ 4698000 h 4698000"/>
              <a:gd name="connsiteX4" fmla="*/ 0 w 8064000"/>
              <a:gd name="connsiteY4" fmla="*/ 275113 h 46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000" h="4698000">
                <a:moveTo>
                  <a:pt x="280737" y="0"/>
                </a:moveTo>
                <a:lnTo>
                  <a:pt x="8064000" y="0"/>
                </a:lnTo>
                <a:lnTo>
                  <a:pt x="8064000" y="4698000"/>
                </a:lnTo>
                <a:lnTo>
                  <a:pt x="0" y="4698000"/>
                </a:lnTo>
                <a:lnTo>
                  <a:pt x="0" y="275113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9" name="Foldover Corner"/>
          <p:cNvSpPr/>
          <p:nvPr userDrawn="1"/>
        </p:nvSpPr>
        <p:spPr>
          <a:xfrm>
            <a:off x="716102" y="1620001"/>
            <a:ext cx="374316" cy="275113"/>
          </a:xfrm>
          <a:custGeom>
            <a:avLst/>
            <a:gdLst>
              <a:gd name="connsiteX0" fmla="*/ 0 w 280737"/>
              <a:gd name="connsiteY0" fmla="*/ 0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  <a:gd name="connsiteX4" fmla="*/ 0 w 280737"/>
              <a:gd name="connsiteY4" fmla="*/ 0 h 275113"/>
              <a:gd name="connsiteX0" fmla="*/ 0 w 280737"/>
              <a:gd name="connsiteY0" fmla="*/ 275113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37" h="275113">
                <a:moveTo>
                  <a:pt x="0" y="275113"/>
                </a:moveTo>
                <a:lnTo>
                  <a:pt x="280737" y="0"/>
                </a:lnTo>
                <a:lnTo>
                  <a:pt x="280737" y="275113"/>
                </a:lnTo>
                <a:lnTo>
                  <a:pt x="0" y="275113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1200000" y="1980000"/>
            <a:ext cx="9144000" cy="481848"/>
          </a:xfrm>
        </p:spPr>
        <p:txBody>
          <a:bodyPr lIns="0" tIns="0" anchor="t">
            <a:noAutofit/>
          </a:bodyPr>
          <a:lstStyle>
            <a:lvl1pPr algn="l">
              <a:spcAft>
                <a:spcPts val="3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15" name="Mid Logo" descr="ARCADIS FULL BRAND LOGO 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00" y="396000"/>
            <a:ext cx="3772800" cy="3038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1" y="2608263"/>
            <a:ext cx="9144000" cy="482400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19930435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dover Box"/>
          <p:cNvSpPr/>
          <p:nvPr userDrawn="1"/>
        </p:nvSpPr>
        <p:spPr>
          <a:xfrm>
            <a:off x="720000" y="1620000"/>
            <a:ext cx="10752000" cy="4698000"/>
          </a:xfrm>
          <a:custGeom>
            <a:avLst/>
            <a:gdLst>
              <a:gd name="connsiteX0" fmla="*/ 280737 w 8064000"/>
              <a:gd name="connsiteY0" fmla="*/ 0 h 4698000"/>
              <a:gd name="connsiteX1" fmla="*/ 8064000 w 8064000"/>
              <a:gd name="connsiteY1" fmla="*/ 0 h 4698000"/>
              <a:gd name="connsiteX2" fmla="*/ 8064000 w 8064000"/>
              <a:gd name="connsiteY2" fmla="*/ 4698000 h 4698000"/>
              <a:gd name="connsiteX3" fmla="*/ 0 w 8064000"/>
              <a:gd name="connsiteY3" fmla="*/ 4698000 h 4698000"/>
              <a:gd name="connsiteX4" fmla="*/ 0 w 8064000"/>
              <a:gd name="connsiteY4" fmla="*/ 275113 h 46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000" h="4698000">
                <a:moveTo>
                  <a:pt x="280737" y="0"/>
                </a:moveTo>
                <a:lnTo>
                  <a:pt x="8064000" y="0"/>
                </a:lnTo>
                <a:lnTo>
                  <a:pt x="8064000" y="4698000"/>
                </a:lnTo>
                <a:lnTo>
                  <a:pt x="0" y="4698000"/>
                </a:lnTo>
                <a:lnTo>
                  <a:pt x="0" y="275113"/>
                </a:lnTo>
                <a:close/>
              </a:path>
            </a:pathLst>
          </a:custGeom>
          <a:solidFill>
            <a:schemeClr val="bg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9" name="Foldover Corner"/>
          <p:cNvSpPr/>
          <p:nvPr userDrawn="1"/>
        </p:nvSpPr>
        <p:spPr>
          <a:xfrm>
            <a:off x="716102" y="1620001"/>
            <a:ext cx="374316" cy="275113"/>
          </a:xfrm>
          <a:custGeom>
            <a:avLst/>
            <a:gdLst>
              <a:gd name="connsiteX0" fmla="*/ 0 w 280737"/>
              <a:gd name="connsiteY0" fmla="*/ 0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  <a:gd name="connsiteX4" fmla="*/ 0 w 280737"/>
              <a:gd name="connsiteY4" fmla="*/ 0 h 275113"/>
              <a:gd name="connsiteX0" fmla="*/ 0 w 280737"/>
              <a:gd name="connsiteY0" fmla="*/ 275113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37" h="275113">
                <a:moveTo>
                  <a:pt x="0" y="275113"/>
                </a:moveTo>
                <a:lnTo>
                  <a:pt x="280737" y="0"/>
                </a:lnTo>
                <a:lnTo>
                  <a:pt x="280737" y="275113"/>
                </a:lnTo>
                <a:lnTo>
                  <a:pt x="0" y="275113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1200000" y="1980000"/>
            <a:ext cx="9144000" cy="481848"/>
          </a:xfrm>
        </p:spPr>
        <p:txBody>
          <a:bodyPr lIns="0" tIns="0" anchor="t">
            <a:noAutofit/>
          </a:bodyPr>
          <a:lstStyle>
            <a:lvl1pPr algn="l">
              <a:spcAft>
                <a:spcPts val="3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15" name="Mid Logo" descr="ARCADIS FULL BRAND LOGO 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00" y="396000"/>
            <a:ext cx="3772800" cy="3038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1" y="2608263"/>
            <a:ext cx="9144000" cy="482400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35770851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10752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5778122"/>
            <a:ext cx="10752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1" hasCustomPrompt="1"/>
          </p:nvPr>
        </p:nvSpPr>
        <p:spPr>
          <a:xfrm>
            <a:off x="720000" y="2412001"/>
            <a:ext cx="10752000" cy="3249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 marL="269875" marR="0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69875" marR="0" lvl="1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text, tables, charts, smart art, pictures or media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4"/>
            <a:r>
              <a:rPr lang="en-US" dirty="0"/>
              <a:t>Fourth bullet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sz="quarter" idx="21" hasCustomPrompt="1"/>
          </p:nvPr>
        </p:nvSpPr>
        <p:spPr>
          <a:xfrm>
            <a:off x="720783" y="1655999"/>
            <a:ext cx="10752000" cy="648000"/>
          </a:xfrm>
        </p:spPr>
        <p:txBody>
          <a:bodyPr vert="horz" lIns="0" tIns="0" rIns="0" bIns="0" rtlCol="0">
            <a:normAutofit/>
          </a:bodyPr>
          <a:lstStyle>
            <a:lvl1pPr>
              <a:defRPr lang="en-GB" sz="2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21 January 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7388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10752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5778122"/>
            <a:ext cx="10752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sz="quarter" idx="21" hasCustomPrompt="1"/>
          </p:nvPr>
        </p:nvSpPr>
        <p:spPr>
          <a:xfrm>
            <a:off x="720783" y="1655999"/>
            <a:ext cx="10752000" cy="648000"/>
          </a:xfrm>
        </p:spPr>
        <p:txBody>
          <a:bodyPr vert="horz" lIns="0" tIns="0" rIns="0" bIns="0" rtlCol="0">
            <a:normAutofit/>
          </a:bodyPr>
          <a:lstStyle>
            <a:lvl1pPr>
              <a:defRPr lang="en-GB" sz="2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21 January 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8090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 w.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10752000" cy="63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5778122"/>
            <a:ext cx="10752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720784" y="2670128"/>
            <a:ext cx="5208000" cy="2988000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720784" y="2412000"/>
            <a:ext cx="5208000" cy="252000"/>
          </a:xfrm>
        </p:spPr>
        <p:txBody>
          <a:bodyPr tIns="0" bIns="0" anchor="ctr">
            <a:normAutofit/>
          </a:bodyPr>
          <a:lstStyle>
            <a:lvl1pPr>
              <a:defRPr lang="en-US" sz="1800" b="1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6264781" y="2670128"/>
            <a:ext cx="5208000" cy="2988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6265781" y="2412001"/>
            <a:ext cx="5207000" cy="252413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31" name="Subtitle"/>
          <p:cNvSpPr>
            <a:spLocks noGrp="1"/>
          </p:cNvSpPr>
          <p:nvPr>
            <p:ph type="body" sz="quarter" idx="20" hasCustomPrompt="1"/>
          </p:nvPr>
        </p:nvSpPr>
        <p:spPr>
          <a:xfrm>
            <a:off x="720781" y="1655999"/>
            <a:ext cx="10752000" cy="648000"/>
          </a:xfrm>
        </p:spPr>
        <p:txBody>
          <a:bodyPr tIns="0" bIns="0">
            <a:normAutofit/>
          </a:bodyPr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21 January 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2365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10752000" cy="63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20" hasCustomPrompt="1"/>
          </p:nvPr>
        </p:nvSpPr>
        <p:spPr>
          <a:xfrm>
            <a:off x="720000" y="5778122"/>
            <a:ext cx="10752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720784" y="2162175"/>
            <a:ext cx="5208000" cy="3498850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720784" y="1908587"/>
            <a:ext cx="5208000" cy="252000"/>
          </a:xfrm>
        </p:spPr>
        <p:txBody>
          <a:bodyPr t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6264000" y="2162175"/>
            <a:ext cx="5208000" cy="349885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6265000" y="1908175"/>
            <a:ext cx="5207000" cy="252413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21 January 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9440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7056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Content"/>
          <p:cNvSpPr>
            <a:spLocks noGrp="1"/>
          </p:cNvSpPr>
          <p:nvPr userDrawn="1">
            <p:ph idx="1" hasCustomPrompt="1"/>
          </p:nvPr>
        </p:nvSpPr>
        <p:spPr>
          <a:xfrm>
            <a:off x="720783" y="2619375"/>
            <a:ext cx="7056000" cy="304165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rgbClr val="0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5" name="Kicker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5778122"/>
            <a:ext cx="10752000" cy="5220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20783" y="1656000"/>
            <a:ext cx="7056000" cy="50400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2" name="Top Foldover Box"/>
          <p:cNvSpPr/>
          <p:nvPr userDrawn="1"/>
        </p:nvSpPr>
        <p:spPr>
          <a:xfrm>
            <a:off x="8117721" y="2433028"/>
            <a:ext cx="3360000" cy="360000"/>
          </a:xfrm>
          <a:custGeom>
            <a:avLst/>
            <a:gdLst>
              <a:gd name="connsiteX0" fmla="*/ 180000 w 2520000"/>
              <a:gd name="connsiteY0" fmla="*/ 0 h 360000"/>
              <a:gd name="connsiteX1" fmla="*/ 2520000 w 2520000"/>
              <a:gd name="connsiteY1" fmla="*/ 0 h 360000"/>
              <a:gd name="connsiteX2" fmla="*/ 2520000 w 2520000"/>
              <a:gd name="connsiteY2" fmla="*/ 360000 h 360000"/>
              <a:gd name="connsiteX3" fmla="*/ 0 w 2520000"/>
              <a:gd name="connsiteY3" fmla="*/ 360000 h 360000"/>
              <a:gd name="connsiteX4" fmla="*/ 0 w 2520000"/>
              <a:gd name="connsiteY4" fmla="*/ 18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360000">
                <a:moveTo>
                  <a:pt x="180000" y="0"/>
                </a:moveTo>
                <a:lnTo>
                  <a:pt x="2520000" y="0"/>
                </a:lnTo>
                <a:lnTo>
                  <a:pt x="2520000" y="360000"/>
                </a:lnTo>
                <a:lnTo>
                  <a:pt x="0" y="360000"/>
                </a:lnTo>
                <a:lnTo>
                  <a:pt x="0" y="180000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Foldover Corner"/>
          <p:cNvSpPr>
            <a:spLocks/>
          </p:cNvSpPr>
          <p:nvPr userDrawn="1"/>
        </p:nvSpPr>
        <p:spPr>
          <a:xfrm>
            <a:off x="8117721" y="2433028"/>
            <a:ext cx="240000" cy="180000"/>
          </a:xfrm>
          <a:custGeom>
            <a:avLst/>
            <a:gdLst>
              <a:gd name="connsiteX0" fmla="*/ 0 w 274320"/>
              <a:gd name="connsiteY0" fmla="*/ 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  <a:gd name="connsiteX4" fmla="*/ 0 w 274320"/>
              <a:gd name="connsiteY4" fmla="*/ 0 h 274320"/>
              <a:gd name="connsiteX0" fmla="*/ 0 w 274320"/>
              <a:gd name="connsiteY0" fmla="*/ 27432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" h="274320">
                <a:moveTo>
                  <a:pt x="0" y="274320"/>
                </a:moveTo>
                <a:lnTo>
                  <a:pt x="274320" y="0"/>
                </a:lnTo>
                <a:lnTo>
                  <a:pt x="274320" y="274320"/>
                </a:lnTo>
                <a:lnTo>
                  <a:pt x="0" y="274320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 Foldover Box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117721" y="2615958"/>
            <a:ext cx="3360000" cy="12880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216000" tIns="0" rIns="216000" bIns="288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call out text. Do not change the width of box, will adjust vertically automatically.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21 January 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4069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Conten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720783" y="1008000"/>
            <a:ext cx="10752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5778122"/>
            <a:ext cx="10752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12" name="Content Placeholder"/>
          <p:cNvSpPr>
            <a:spLocks noGrp="1"/>
          </p:cNvSpPr>
          <p:nvPr>
            <p:ph sz="quarter" idx="11" hasCustomPrompt="1"/>
          </p:nvPr>
        </p:nvSpPr>
        <p:spPr>
          <a:xfrm>
            <a:off x="720783" y="2258538"/>
            <a:ext cx="10752000" cy="713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7" name="Content PIcture 1"/>
          <p:cNvSpPr>
            <a:spLocks noGrp="1"/>
          </p:cNvSpPr>
          <p:nvPr>
            <p:ph sz="quarter" idx="12" hasCustomPrompt="1"/>
          </p:nvPr>
        </p:nvSpPr>
        <p:spPr>
          <a:xfrm>
            <a:off x="721784" y="3141025"/>
            <a:ext cx="336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9" name="Content PIcture 2"/>
          <p:cNvSpPr>
            <a:spLocks noGrp="1"/>
          </p:cNvSpPr>
          <p:nvPr>
            <p:ph sz="quarter" idx="13" hasCustomPrompt="1"/>
          </p:nvPr>
        </p:nvSpPr>
        <p:spPr>
          <a:xfrm>
            <a:off x="4416000" y="3141025"/>
            <a:ext cx="336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1" name="Content PIcture 3"/>
          <p:cNvSpPr>
            <a:spLocks noGrp="1"/>
          </p:cNvSpPr>
          <p:nvPr>
            <p:ph sz="quarter" idx="15" hasCustomPrompt="1"/>
          </p:nvPr>
        </p:nvSpPr>
        <p:spPr>
          <a:xfrm>
            <a:off x="8112783" y="3141025"/>
            <a:ext cx="336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720783" y="1656001"/>
            <a:ext cx="10752000" cy="474583"/>
          </a:xfrm>
        </p:spPr>
        <p:txBody>
          <a:bodyPr tIns="0" bIns="0"/>
          <a:lstStyle>
            <a:lvl1pPr>
              <a:defRPr lang="en-US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21 January 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14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CF8B-081A-4A76-9F96-2E4B4D68C0E2}" type="datetimeFigureOut">
              <a:rPr lang="es-CL" smtClean="0"/>
              <a:t>21-01-2022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A46B-0C3A-4396-BFC4-6563385F6CF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02429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3360000" cy="952182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9" hasCustomPrompt="1"/>
          </p:nvPr>
        </p:nvSpPr>
        <p:spPr>
          <a:xfrm>
            <a:off x="720000" y="5778122"/>
            <a:ext cx="10752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721361" y="2862000"/>
            <a:ext cx="3360000" cy="278442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4416000" y="1008000"/>
            <a:ext cx="7056000" cy="463842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text, tables, charts, smart art, picture or media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721361" y="1991151"/>
            <a:ext cx="3360000" cy="86400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21 January 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304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6">
          <p15:clr>
            <a:srgbClr val="C35EA4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Narr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7056000" cy="630000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Kicker"/>
          <p:cNvSpPr>
            <a:spLocks noGrp="1"/>
          </p:cNvSpPr>
          <p:nvPr>
            <p:ph type="body" sz="quarter" idx="20" hasCustomPrompt="1"/>
          </p:nvPr>
        </p:nvSpPr>
        <p:spPr>
          <a:xfrm>
            <a:off x="720000" y="5778122"/>
            <a:ext cx="10752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720783" y="2619376"/>
            <a:ext cx="7061200" cy="304165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9" hasCustomPrompt="1"/>
          </p:nvPr>
        </p:nvSpPr>
        <p:spPr>
          <a:xfrm>
            <a:off x="8112000" y="1008001"/>
            <a:ext cx="3360000" cy="4653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720783" y="1656000"/>
            <a:ext cx="7061199" cy="57600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21 January 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315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icker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5778122"/>
            <a:ext cx="10752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21 January 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Large Logo" descr="ARCADIS FULL BRAND LOGO 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1857" y="396001"/>
            <a:ext cx="4559808" cy="36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2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CF8B-081A-4A76-9F96-2E4B4D68C0E2}" type="datetimeFigureOut">
              <a:rPr lang="es-CL" smtClean="0"/>
              <a:t>21-01-2022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A46B-0C3A-4396-BFC4-6563385F6CF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686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5CF8B-081A-4A76-9F96-2E4B4D68C0E2}" type="datetimeFigureOut">
              <a:rPr lang="es-CL" smtClean="0"/>
              <a:t>21-01-2022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A46B-0C3A-4396-BFC4-6563385F6CF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238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666" y="950208"/>
            <a:ext cx="10750551" cy="4985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656001"/>
            <a:ext cx="10750216" cy="46606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Click to edit Master text styles</a:t>
            </a:r>
            <a:endParaRPr lang="en-US"/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  <a:p>
            <a:pPr lvl="3"/>
            <a:r>
              <a:rPr lang="en-US"/>
              <a:t>Level 4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</a:p>
          <a:p>
            <a:pPr lvl="6"/>
            <a:r>
              <a:rPr lang="en-US"/>
              <a:t>Level 7</a:t>
            </a:r>
          </a:p>
          <a:p>
            <a:pPr lvl="7"/>
            <a:r>
              <a:rPr lang="en-US"/>
              <a:t>Level 8</a:t>
            </a:r>
          </a:p>
          <a:p>
            <a:pPr lvl="8"/>
            <a:r>
              <a:rPr lang="en-US"/>
              <a:t>Level 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1067" y="6408001"/>
            <a:ext cx="2899423" cy="138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548A52B9-D91E-41DB-9BEE-856ED9C57045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5367" y="6408001"/>
            <a:ext cx="3359152" cy="138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9779" y="6408001"/>
            <a:ext cx="320439" cy="138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1CACA2-8807-444A-80EF-366DD6953B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Copyright"/>
          <p:cNvSpPr txBox="1"/>
          <p:nvPr userDrawn="1"/>
        </p:nvSpPr>
        <p:spPr>
          <a:xfrm>
            <a:off x="716800" y="6407975"/>
            <a:ext cx="3362017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900">
                <a:solidFill>
                  <a:schemeClr val="accent3"/>
                </a:solidFill>
              </a:rPr>
              <a:t>sCopyright</a:t>
            </a:r>
            <a:endParaRPr lang="nl-NL" sz="900">
              <a:solidFill>
                <a:schemeClr val="accent3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038216" y="396001"/>
            <a:ext cx="3432000" cy="27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4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1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2" r:id="rId26"/>
    <p:sldLayoutId id="2147483704" r:id="rId27"/>
    <p:sldLayoutId id="2147483705" r:id="rId28"/>
    <p:sldLayoutId id="2147483706" r:id="rId29"/>
    <p:sldLayoutId id="2147483707" r:id="rId30"/>
    <p:sldLayoutId id="2147483708" r:id="rId3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5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2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9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6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1054">
          <p15:clr>
            <a:srgbClr val="F26B43"/>
          </p15:clr>
        </p15:guide>
        <p15:guide id="3" pos="1213">
          <p15:clr>
            <a:srgbClr val="F26B43"/>
          </p15:clr>
        </p15:guide>
        <p15:guide id="4" pos="1927">
          <p15:clr>
            <a:srgbClr val="F26B43"/>
          </p15:clr>
        </p15:guide>
        <p15:guide id="5" pos="2086">
          <p15:clr>
            <a:srgbClr val="F26B43"/>
          </p15:clr>
        </p15:guide>
        <p15:guide id="6" pos="2800">
          <p15:clr>
            <a:srgbClr val="F26B43"/>
          </p15:clr>
        </p15:guide>
        <p15:guide id="7" pos="2959">
          <p15:clr>
            <a:srgbClr val="F26B43"/>
          </p15:clr>
        </p15:guide>
        <p15:guide id="8" pos="3673">
          <p15:clr>
            <a:srgbClr val="F26B43"/>
          </p15:clr>
        </p15:guide>
        <p15:guide id="9" pos="3832">
          <p15:clr>
            <a:srgbClr val="F26B43"/>
          </p15:clr>
        </p15:guide>
        <p15:guide id="10" pos="4546">
          <p15:clr>
            <a:srgbClr val="F26B43"/>
          </p15:clr>
        </p15:guide>
        <p15:guide id="11" pos="4705">
          <p15:clr>
            <a:srgbClr val="F26B43"/>
          </p15:clr>
        </p15:guide>
        <p15:guide id="12" pos="5419">
          <p15:clr>
            <a:srgbClr val="F26B43"/>
          </p15:clr>
        </p15:guide>
        <p15:guide id="13" orient="horz" pos="634">
          <p15:clr>
            <a:srgbClr val="F26B43"/>
          </p15:clr>
        </p15:guide>
        <p15:guide id="14" orient="horz" pos="1644">
          <p15:clr>
            <a:srgbClr val="F26B43"/>
          </p15:clr>
        </p15:guide>
        <p15:guide id="15" orient="horz" pos="1802">
          <p15:clr>
            <a:srgbClr val="F26B43"/>
          </p15:clr>
        </p15:guide>
        <p15:guide id="16" orient="horz" pos="2811">
          <p15:clr>
            <a:srgbClr val="F26B43"/>
          </p15:clr>
        </p15:guide>
        <p15:guide id="17" orient="horz" pos="2970">
          <p15:clr>
            <a:srgbClr val="F26B43"/>
          </p15:clr>
        </p15:guide>
        <p15:guide id="18" orient="horz" pos="3476">
          <p15:clr>
            <a:srgbClr val="F26B43"/>
          </p15:clr>
        </p15:guide>
        <p15:guide id="19" orient="horz" pos="397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5" name="Rectangle 7"/>
          <p:cNvSpPr>
            <a:spLocks noChangeArrowheads="1"/>
          </p:cNvSpPr>
          <p:nvPr/>
        </p:nvSpPr>
        <p:spPr bwMode="auto">
          <a:xfrm>
            <a:off x="4064000" y="0"/>
            <a:ext cx="8128000" cy="6858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1" tIns="45719" rIns="91431" bIns="45719" anchor="ctr"/>
          <a:lstStyle/>
          <a:p>
            <a:pPr defTabSz="914264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917" y="1130301"/>
            <a:ext cx="3884083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34985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463854" y="6414771"/>
            <a:ext cx="600150" cy="19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73" tIns="34289" rIns="68573" bIns="34289">
            <a:spAutoFit/>
          </a:bodyPr>
          <a:lstStyle>
            <a:lvl1pPr algn="r">
              <a:defRPr lang="en-GB" smtClean="0"/>
            </a:lvl1pPr>
          </a:lstStyle>
          <a:p>
            <a:pPr defTabSz="914264" fontAlgn="base">
              <a:spcBef>
                <a:spcPct val="0"/>
              </a:spcBef>
              <a:spcAft>
                <a:spcPct val="0"/>
              </a:spcAft>
            </a:pPr>
            <a:fld id="{4775F02F-5268-42F3-8FF4-B6FA97E416C4}" type="datetimeFigureOut">
              <a:rPr lang="en-US" sz="800" smtClean="0">
                <a:solidFill>
                  <a:srgbClr val="000000"/>
                </a:solidFill>
              </a:rPr>
              <a:pPr defTabSz="914264" fontAlgn="base">
                <a:spcBef>
                  <a:spcPct val="0"/>
                </a:spcBef>
                <a:spcAft>
                  <a:spcPct val="0"/>
                </a:spcAft>
              </a:pPr>
              <a:t>1/21/2022</a:t>
            </a:fld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920" y="6203495"/>
            <a:ext cx="3884083" cy="19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73" tIns="34289" rIns="68573" bIns="34289">
            <a:spAutoFit/>
          </a:bodyPr>
          <a:lstStyle>
            <a:lvl1pPr algn="r">
              <a:defRPr lang="en-GB" dirty="0"/>
            </a:lvl1pPr>
          </a:lstStyle>
          <a:p>
            <a:pPr defTabSz="914264" fontAlgn="base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71790" y="6414771"/>
            <a:ext cx="629025" cy="19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73" tIns="34289" rIns="68573" bIns="34289">
            <a:spAutoFit/>
          </a:bodyPr>
          <a:lstStyle>
            <a:lvl1pPr algn="r">
              <a:defRPr lang="en-GB" smtClean="0"/>
            </a:lvl1pPr>
          </a:lstStyle>
          <a:p>
            <a:pPr defTabSz="914264" fontAlgn="base">
              <a:spcBef>
                <a:spcPct val="0"/>
              </a:spcBef>
              <a:spcAft>
                <a:spcPct val="0"/>
              </a:spcAft>
            </a:pPr>
            <a:fld id="{6A2C7DA1-E99A-4116-875C-A1A1301AF9C6}" type="slidenum">
              <a:rPr lang="en-US" sz="800" smtClean="0">
                <a:solidFill>
                  <a:srgbClr val="000000"/>
                </a:solidFill>
              </a:rPr>
              <a:pPr defTabSz="914264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48890"/>
      </p:ext>
    </p:extLst>
  </p:cSld>
  <p:clrMap bg1="lt1" tx1="dk1" bg2="lt2" tx2="dk2" accent1="accent1" accent2="accent2" accent3="accent3" accent4="accent4" accent5="accent5" accent6="accent6" hlink="hlink" folHlink="folHlink"/>
  <p:transition>
    <p:fade/>
  </p:transition>
  <p:txStyles>
    <p:titleStyle>
      <a:lvl1pPr algn="r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067">
          <a:solidFill>
            <a:srgbClr val="0079A2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200">
          <a:solidFill>
            <a:srgbClr val="0079A2"/>
          </a:solidFill>
          <a:latin typeface="Arial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200">
          <a:solidFill>
            <a:srgbClr val="0079A2"/>
          </a:solidFill>
          <a:latin typeface="Arial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200">
          <a:solidFill>
            <a:srgbClr val="0079A2"/>
          </a:solidFill>
          <a:latin typeface="Arial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200">
          <a:solidFill>
            <a:srgbClr val="0079A2"/>
          </a:solidFill>
          <a:latin typeface="Arial" charset="0"/>
          <a:cs typeface="Arial" charset="0"/>
        </a:defRPr>
      </a:lvl5pPr>
      <a:lvl6pPr marL="457131" algn="r" rtl="0" fontAlgn="base">
        <a:lnSpc>
          <a:spcPct val="90000"/>
        </a:lnSpc>
        <a:spcBef>
          <a:spcPct val="25000"/>
        </a:spcBef>
        <a:spcAft>
          <a:spcPct val="0"/>
        </a:spcAft>
        <a:defRPr sz="3200">
          <a:solidFill>
            <a:srgbClr val="0079A2"/>
          </a:solidFill>
          <a:latin typeface="Arial" charset="0"/>
          <a:cs typeface="Arial" charset="0"/>
        </a:defRPr>
      </a:lvl6pPr>
      <a:lvl7pPr marL="914264" algn="r" rtl="0" fontAlgn="base">
        <a:lnSpc>
          <a:spcPct val="90000"/>
        </a:lnSpc>
        <a:spcBef>
          <a:spcPct val="25000"/>
        </a:spcBef>
        <a:spcAft>
          <a:spcPct val="0"/>
        </a:spcAft>
        <a:defRPr sz="3200">
          <a:solidFill>
            <a:srgbClr val="0079A2"/>
          </a:solidFill>
          <a:latin typeface="Arial" charset="0"/>
          <a:cs typeface="Arial" charset="0"/>
        </a:defRPr>
      </a:lvl7pPr>
      <a:lvl8pPr marL="1371396" algn="r" rtl="0" fontAlgn="base">
        <a:lnSpc>
          <a:spcPct val="90000"/>
        </a:lnSpc>
        <a:spcBef>
          <a:spcPct val="25000"/>
        </a:spcBef>
        <a:spcAft>
          <a:spcPct val="0"/>
        </a:spcAft>
        <a:defRPr sz="3200">
          <a:solidFill>
            <a:srgbClr val="0079A2"/>
          </a:solidFill>
          <a:latin typeface="Arial" charset="0"/>
          <a:cs typeface="Arial" charset="0"/>
        </a:defRPr>
      </a:lvl8pPr>
      <a:lvl9pPr marL="1828528" algn="r" rtl="0" fontAlgn="base">
        <a:lnSpc>
          <a:spcPct val="90000"/>
        </a:lnSpc>
        <a:spcBef>
          <a:spcPct val="25000"/>
        </a:spcBef>
        <a:spcAft>
          <a:spcPct val="0"/>
        </a:spcAft>
        <a:defRPr sz="3200">
          <a:solidFill>
            <a:srgbClr val="0079A2"/>
          </a:solidFill>
          <a:latin typeface="Arial" charset="0"/>
          <a:cs typeface="Arial" charset="0"/>
        </a:defRPr>
      </a:lvl9pPr>
    </p:titleStyle>
    <p:bodyStyle>
      <a:lvl1pPr marL="342850" indent="-342850" algn="l" rtl="0" eaLnBrk="0" fontAlgn="base" hangingPunct="0">
        <a:spcBef>
          <a:spcPct val="25000"/>
        </a:spcBef>
        <a:spcAft>
          <a:spcPct val="0"/>
        </a:spcAft>
        <a:buClr>
          <a:srgbClr val="0079A2"/>
        </a:buClr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20617" indent="-277773" algn="l" rtl="0" eaLnBrk="0" fontAlgn="base" hangingPunct="0">
        <a:spcBef>
          <a:spcPct val="25000"/>
        </a:spcBef>
        <a:spcAft>
          <a:spcPct val="0"/>
        </a:spcAft>
        <a:buClr>
          <a:srgbClr val="0079A2"/>
        </a:buClr>
        <a:defRPr sz="2400">
          <a:solidFill>
            <a:schemeClr val="tx1"/>
          </a:solidFill>
          <a:latin typeface="+mn-lt"/>
          <a:cs typeface="+mn-cs"/>
        </a:defRPr>
      </a:lvl2pPr>
      <a:lvl3pPr marL="1072991" indent="-173014" algn="l" rtl="0" eaLnBrk="0" fontAlgn="base" hangingPunct="0">
        <a:spcBef>
          <a:spcPct val="25000"/>
        </a:spcBef>
        <a:spcAft>
          <a:spcPct val="0"/>
        </a:spcAft>
        <a:buClr>
          <a:srgbClr val="0079A2"/>
        </a:buClr>
        <a:defRPr sz="2400">
          <a:solidFill>
            <a:schemeClr val="tx1"/>
          </a:solidFill>
          <a:latin typeface="+mn-lt"/>
          <a:cs typeface="+mn-cs"/>
        </a:defRPr>
      </a:lvl3pPr>
      <a:lvl4pPr marL="1665040" indent="-22856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2963" indent="-22856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091" indent="-2285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227" indent="-2285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359" indent="-2285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490" indent="-2285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16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6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21902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21902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54" indent="-380944" algn="l" defTabSz="121902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73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80" indent="-304752" algn="l" defTabSz="121902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90" indent="-304752" algn="l" defTabSz="121902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96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8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6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1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21902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21902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54" indent="-380944" algn="l" defTabSz="121902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73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80" indent="-304752" algn="l" defTabSz="121902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90" indent="-304752" algn="l" defTabSz="121902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96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8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6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300" y="288078"/>
            <a:ext cx="3412800" cy="271441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20000" y="1008000"/>
            <a:ext cx="70612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6" name="Text"/>
          <p:cNvSpPr>
            <a:spLocks noGrp="1"/>
          </p:cNvSpPr>
          <p:nvPr>
            <p:ph type="body" idx="1"/>
          </p:nvPr>
        </p:nvSpPr>
        <p:spPr>
          <a:xfrm>
            <a:off x="720000" y="1656000"/>
            <a:ext cx="7056000" cy="4652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1 bullet</a:t>
            </a:r>
          </a:p>
          <a:p>
            <a:pPr lvl="2"/>
            <a:r>
              <a:rPr lang="en-US" dirty="0"/>
              <a:t>Level 2 bullet</a:t>
            </a:r>
          </a:p>
          <a:p>
            <a:pPr lvl="3"/>
            <a:r>
              <a:rPr lang="en-US" dirty="0"/>
              <a:t>Level 3 bullet</a:t>
            </a:r>
          </a:p>
          <a:p>
            <a:pPr lvl="4"/>
            <a:r>
              <a:rPr lang="en-US" dirty="0"/>
              <a:t>Level 4 bullet</a:t>
            </a:r>
            <a:endParaRPr lang="en-GB" dirty="0"/>
          </a:p>
        </p:txBody>
      </p:sp>
      <p:sp>
        <p:nvSpPr>
          <p:cNvPr id="7" name="Copywright"/>
          <p:cNvSpPr/>
          <p:nvPr userDrawn="1"/>
        </p:nvSpPr>
        <p:spPr>
          <a:xfrm>
            <a:off x="591940" y="6361734"/>
            <a:ext cx="974947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© Arcadis 2015</a:t>
            </a:r>
          </a:p>
        </p:txBody>
      </p:sp>
      <p:sp>
        <p:nvSpPr>
          <p:cNvPr id="10" name="Slide Number"/>
          <p:cNvSpPr>
            <a:spLocks noGrp="1"/>
          </p:cNvSpPr>
          <p:nvPr>
            <p:ph type="sldNum" sz="quarter" idx="4"/>
          </p:nvPr>
        </p:nvSpPr>
        <p:spPr>
          <a:xfrm>
            <a:off x="11064887" y="6351150"/>
            <a:ext cx="53974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8321687" y="6351150"/>
            <a:ext cx="27432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21 January 2022</a:t>
            </a:fld>
            <a:endParaRPr lang="en-GB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4038600" y="6351150"/>
            <a:ext cx="41148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GB" sz="9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1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>
          <a:tab pos="808038" algn="l"/>
        </a:tabLst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3566">
          <p15:clr>
            <a:srgbClr val="C35EA4"/>
          </p15:clr>
        </p15:guide>
        <p15:guide id="1" pos="339">
          <p15:clr>
            <a:srgbClr val="F26B43"/>
          </p15:clr>
        </p15:guide>
        <p15:guide id="2" pos="1053">
          <p15:clr>
            <a:srgbClr val="F26B43"/>
          </p15:clr>
        </p15:guide>
        <p15:guide id="3" pos="1212">
          <p15:clr>
            <a:srgbClr val="F26B43"/>
          </p15:clr>
        </p15:guide>
        <p15:guide id="4" pos="1928">
          <p15:clr>
            <a:srgbClr val="F26B43"/>
          </p15:clr>
        </p15:guide>
        <p15:guide id="5" pos="2085">
          <p15:clr>
            <a:srgbClr val="F26B43"/>
          </p15:clr>
        </p15:guide>
        <p15:guide id="6" pos="2801">
          <p15:clr>
            <a:srgbClr val="F26B43"/>
          </p15:clr>
        </p15:guide>
        <p15:guide id="7" pos="2958">
          <p15:clr>
            <a:srgbClr val="F26B43"/>
          </p15:clr>
        </p15:guide>
        <p15:guide id="8" pos="3672">
          <p15:clr>
            <a:srgbClr val="F26B43"/>
          </p15:clr>
        </p15:guide>
        <p15:guide id="9" pos="3831">
          <p15:clr>
            <a:srgbClr val="F26B43"/>
          </p15:clr>
        </p15:guide>
        <p15:guide id="10" pos="4545">
          <p15:clr>
            <a:srgbClr val="F26B43"/>
          </p15:clr>
        </p15:guide>
        <p15:guide id="11" pos="4706">
          <p15:clr>
            <a:srgbClr val="F26B43"/>
          </p15:clr>
        </p15:guide>
        <p15:guide id="12" pos="5418">
          <p15:clr>
            <a:srgbClr val="F26B43"/>
          </p15:clr>
        </p15:guide>
        <p15:guide id="13" orient="horz" pos="1643">
          <p15:clr>
            <a:srgbClr val="F26B43"/>
          </p15:clr>
        </p15:guide>
        <p15:guide id="14" orient="horz" pos="1802">
          <p15:clr>
            <a:srgbClr val="F26B43"/>
          </p15:clr>
        </p15:guide>
        <p15:guide id="15" orient="horz" pos="2811">
          <p15:clr>
            <a:srgbClr val="F26B43"/>
          </p15:clr>
        </p15:guide>
        <p15:guide id="16" orient="horz" pos="2970">
          <p15:clr>
            <a:srgbClr val="F26B43"/>
          </p15:clr>
        </p15:guide>
        <p15:guide id="17" orient="horz" pos="3974">
          <p15:clr>
            <a:srgbClr val="F26B43"/>
          </p15:clr>
        </p15:guide>
        <p15:guide id="18" orient="horz" pos="6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6904" y="1577602"/>
            <a:ext cx="8064000" cy="526298"/>
          </a:xfrm>
        </p:spPr>
        <p:txBody>
          <a:bodyPr>
            <a:normAutofit fontScale="90000"/>
          </a:bodyPr>
          <a:lstStyle/>
          <a:p>
            <a:r>
              <a:rPr lang="es-ES" dirty="0"/>
              <a:t> </a:t>
            </a:r>
            <a:br>
              <a:rPr lang="es-ES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6904" y="1917838"/>
            <a:ext cx="6676776" cy="720197"/>
          </a:xfrm>
        </p:spPr>
        <p:txBody>
          <a:bodyPr/>
          <a:lstStyle/>
          <a:p>
            <a:endParaRPr lang="es-ES" dirty="0"/>
          </a:p>
          <a:p>
            <a:r>
              <a:rPr lang="es-ES" dirty="0"/>
              <a:t>Radboud Buitenrust Hettema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April 2018</a:t>
            </a:r>
          </a:p>
          <a:p>
            <a:r>
              <a:rPr lang="es-ES" dirty="0"/>
              <a:t>Concept </a:t>
            </a:r>
          </a:p>
          <a:p>
            <a:r>
              <a:rPr lang="es-ES" dirty="0"/>
              <a:t>   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Rectangle 4"/>
          <p:cNvSpPr/>
          <p:nvPr/>
        </p:nvSpPr>
        <p:spPr>
          <a:xfrm>
            <a:off x="267032" y="3834484"/>
            <a:ext cx="5634941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Presentatie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Kern met Pit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sociaal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veilige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Rooie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Buurt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Vlissingen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A house with trees in the front&#10;&#10;Description automatically generated with low confidence">
            <a:extLst>
              <a:ext uri="{FF2B5EF4-FFF2-40B4-BE49-F238E27FC236}">
                <a16:creationId xmlns:a16="http://schemas.microsoft.com/office/drawing/2014/main" id="{82C2BA3E-8AA1-49FC-9BDC-6CDDC7E12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135" y="2103900"/>
            <a:ext cx="6337865" cy="4477888"/>
          </a:xfrm>
          <a:prstGeom prst="rect">
            <a:avLst/>
          </a:prstGeom>
        </p:spPr>
      </p:pic>
      <p:pic>
        <p:nvPicPr>
          <p:cNvPr id="1026" name="Picture 2" descr="KNHM foundation">
            <a:extLst>
              <a:ext uri="{FF2B5EF4-FFF2-40B4-BE49-F238E27FC236}">
                <a16:creationId xmlns:a16="http://schemas.microsoft.com/office/drawing/2014/main" id="{3A83558D-32E7-4989-800A-CB6B3708E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63" y="134727"/>
            <a:ext cx="3193568" cy="139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64470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25" t="13499" r="12425" b="12121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effectLst>
            <a:reflection stA="13000" endPos="65000" dist="50800" dir="5400000" sy="-100000" algn="bl" rotWithShape="0"/>
          </a:effectLst>
        </p:spPr>
      </p:pic>
      <p:sp>
        <p:nvSpPr>
          <p:cNvPr id="8" name="Picture Placeholder 6"/>
          <p:cNvSpPr txBox="1">
            <a:spLocks/>
          </p:cNvSpPr>
          <p:nvPr/>
        </p:nvSpPr>
        <p:spPr>
          <a:xfrm>
            <a:off x="-194425" y="0"/>
            <a:ext cx="13073160" cy="6909993"/>
          </a:xfrm>
          <a:prstGeom prst="rect">
            <a:avLst/>
          </a:prstGeom>
          <a:solidFill>
            <a:srgbClr val="E68900">
              <a:alpha val="91000"/>
            </a:srgbClr>
          </a:solidFill>
          <a:effectLst>
            <a:reflection stA="14000" endPos="65000" dist="50800" dir="5400000" sy="-100000" algn="bl" rotWithShape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" y="2441574"/>
            <a:ext cx="12248204" cy="3425826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821826" y="5664200"/>
            <a:ext cx="6195484" cy="609600"/>
          </a:xfrm>
        </p:spPr>
        <p:txBody>
          <a:bodyPr>
            <a:normAutofit/>
          </a:bodyPr>
          <a:lstStyle/>
          <a:p>
            <a:endParaRPr lang="en-US" sz="7200" dirty="0"/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25966" y="-51993"/>
            <a:ext cx="11866033" cy="61423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nl-NL" sz="2800" dirty="0"/>
              <a:t>IntroDuctie: </a:t>
            </a:r>
            <a:r>
              <a:rPr lang="nl-NL" sz="2400" dirty="0"/>
              <a:t>een veilige en sociale “Rooie Buurt” te VLissingen</a:t>
            </a:r>
          </a:p>
          <a:p>
            <a:pPr>
              <a:lnSpc>
                <a:spcPct val="100000"/>
              </a:lnSpc>
            </a:pPr>
            <a:br>
              <a:rPr lang="nl-NL" sz="2800" dirty="0"/>
            </a:br>
            <a:r>
              <a:rPr lang="nl-NL" sz="2800" dirty="0"/>
              <a:t>De rooie Buurt,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 err="1"/>
              <a:t>Geschiedenis</a:t>
            </a:r>
            <a:endParaRPr lang="en-US" sz="28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Bijzondere</a:t>
            </a:r>
            <a:r>
              <a:rPr lang="en-US" sz="2400" dirty="0"/>
              <a:t> </a:t>
            </a:r>
            <a:r>
              <a:rPr lang="en-US" sz="2400" dirty="0" err="1"/>
              <a:t>wijk</a:t>
            </a:r>
            <a:r>
              <a:rPr lang="en-US" sz="2400" dirty="0"/>
              <a:t>;</a:t>
            </a:r>
          </a:p>
          <a:p>
            <a:pPr>
              <a:lnSpc>
                <a:spcPct val="100000"/>
              </a:lnSpc>
            </a:pPr>
            <a:r>
              <a:rPr lang="en-US" sz="2400" dirty="0" err="1"/>
              <a:t>Woningen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Werknemers</a:t>
            </a:r>
            <a:r>
              <a:rPr lang="en-US" sz="2400" dirty="0"/>
              <a:t> van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De </a:t>
            </a:r>
            <a:r>
              <a:rPr lang="en-US" sz="2400" dirty="0" err="1"/>
              <a:t>Koninklijke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Scheepswerf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De </a:t>
            </a:r>
            <a:r>
              <a:rPr lang="en-US" sz="2400" dirty="0" err="1"/>
              <a:t>Schelde</a:t>
            </a:r>
            <a:r>
              <a:rPr lang="en-US" sz="2400" dirty="0"/>
              <a:t> 1912-1915;</a:t>
            </a:r>
          </a:p>
          <a:p>
            <a:pPr>
              <a:lnSpc>
                <a:spcPct val="100000"/>
              </a:lnSpc>
            </a:pPr>
            <a:r>
              <a:rPr lang="en-US" sz="2400" dirty="0" err="1"/>
              <a:t>Herinrichting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vanaf</a:t>
            </a:r>
            <a:r>
              <a:rPr lang="en-US" sz="2400" dirty="0"/>
              <a:t> 2017 </a:t>
            </a:r>
            <a:r>
              <a:rPr lang="en-US" sz="2400" dirty="0" err="1"/>
              <a:t>voor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Plannen</a:t>
            </a:r>
            <a:r>
              <a:rPr lang="en-US" sz="2400" dirty="0"/>
              <a:t> en </a:t>
            </a:r>
            <a:r>
              <a:rPr lang="en-US" sz="2400" dirty="0" err="1"/>
              <a:t>uit</a:t>
            </a:r>
            <a:r>
              <a:rPr lang="en-US" sz="2400" dirty="0"/>
              <a:t>-</a:t>
            </a:r>
          </a:p>
          <a:p>
            <a:pPr>
              <a:lnSpc>
                <a:spcPct val="100000"/>
              </a:lnSpc>
            </a:pPr>
            <a:r>
              <a:rPr lang="en-US" sz="2400" dirty="0" err="1"/>
              <a:t>Voering</a:t>
            </a:r>
            <a:r>
              <a:rPr lang="en-US" sz="24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400" dirty="0" err="1"/>
              <a:t>Gevolgen</a:t>
            </a:r>
            <a:r>
              <a:rPr lang="en-US" sz="2400" dirty="0"/>
              <a:t>:</a:t>
            </a:r>
          </a:p>
          <a:p>
            <a:pPr>
              <a:lnSpc>
                <a:spcPct val="100000"/>
              </a:lnSpc>
            </a:pPr>
            <a:r>
              <a:rPr lang="en-US" sz="2400" dirty="0" err="1"/>
              <a:t>Verkeersoverlast</a:t>
            </a:r>
            <a:endParaRPr lang="en-US" sz="2400" dirty="0"/>
          </a:p>
        </p:txBody>
      </p:sp>
      <p:pic>
        <p:nvPicPr>
          <p:cNvPr id="4" name="Picture 3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E96A5039-BC19-4979-AB44-D31B45EAC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221" y="1555396"/>
            <a:ext cx="8715514" cy="519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25" t="13499" r="12425" b="12121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effectLst>
            <a:reflection stA="13000" endPos="65000" dist="50800" dir="5400000" sy="-100000" algn="bl" rotWithShape="0"/>
          </a:effectLst>
        </p:spPr>
      </p:pic>
      <p:sp>
        <p:nvSpPr>
          <p:cNvPr id="8" name="Picture Placeholder 6"/>
          <p:cNvSpPr txBox="1">
            <a:spLocks/>
          </p:cNvSpPr>
          <p:nvPr/>
        </p:nvSpPr>
        <p:spPr>
          <a:xfrm>
            <a:off x="-194425" y="0"/>
            <a:ext cx="13073160" cy="6909993"/>
          </a:xfrm>
          <a:prstGeom prst="rect">
            <a:avLst/>
          </a:prstGeom>
          <a:solidFill>
            <a:srgbClr val="E68900">
              <a:alpha val="91000"/>
            </a:srgbClr>
          </a:solidFill>
          <a:effectLst>
            <a:reflection stA="14000" endPos="65000" dist="50800" dir="5400000" sy="-100000" algn="bl" rotWithShape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" y="2441574"/>
            <a:ext cx="12248204" cy="3425826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821826" y="5664200"/>
            <a:ext cx="6195484" cy="609600"/>
          </a:xfrm>
        </p:spPr>
        <p:txBody>
          <a:bodyPr>
            <a:normAutofit/>
          </a:bodyPr>
          <a:lstStyle/>
          <a:p>
            <a:endParaRPr lang="en-US" sz="7200" dirty="0"/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25966" y="-51993"/>
            <a:ext cx="11866033" cy="61423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Renovatie</a:t>
            </a:r>
            <a:r>
              <a:rPr lang="en-US" sz="2400" dirty="0"/>
              <a:t> “</a:t>
            </a:r>
            <a:r>
              <a:rPr lang="en-US" sz="2400" dirty="0" err="1"/>
              <a:t>Rooie</a:t>
            </a:r>
            <a:r>
              <a:rPr lang="en-US" sz="2400" dirty="0"/>
              <a:t> </a:t>
            </a:r>
            <a:r>
              <a:rPr lang="en-US" sz="2400" dirty="0" err="1"/>
              <a:t>Buurt</a:t>
            </a:r>
            <a:r>
              <a:rPr lang="en-US" sz="2400" dirty="0"/>
              <a:t>”</a:t>
            </a:r>
          </a:p>
          <a:p>
            <a:pPr>
              <a:lnSpc>
                <a:spcPct val="100000"/>
              </a:lnSpc>
            </a:pPr>
            <a:r>
              <a:rPr lang="en-US" sz="2400" dirty="0" err="1"/>
              <a:t>HerInrichting</a:t>
            </a:r>
            <a:r>
              <a:rPr lang="en-US" sz="2400" dirty="0"/>
              <a:t> </a:t>
            </a:r>
            <a:r>
              <a:rPr lang="en-US" sz="2400" dirty="0" err="1"/>
              <a:t>Verkuijl</a:t>
            </a:r>
            <a:r>
              <a:rPr lang="en-US" sz="2400" dirty="0"/>
              <a:t> </a:t>
            </a:r>
            <a:r>
              <a:rPr lang="en-US" sz="2400" dirty="0" err="1"/>
              <a:t>Quakkelaarstraat</a:t>
            </a:r>
            <a:r>
              <a:rPr lang="en-US" sz="24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de </a:t>
            </a:r>
            <a:r>
              <a:rPr lang="en-US" sz="2400" dirty="0" err="1"/>
              <a:t>verkeersonveiligheid</a:t>
            </a:r>
            <a:r>
              <a:rPr lang="en-US" sz="2400" dirty="0"/>
              <a:t> in de </a:t>
            </a:r>
            <a:r>
              <a:rPr lang="en-US" sz="2400" dirty="0" err="1"/>
              <a:t>straat</a:t>
            </a:r>
            <a:r>
              <a:rPr lang="en-US" sz="2400" dirty="0"/>
              <a:t> en </a:t>
            </a:r>
            <a:r>
              <a:rPr lang="en-US" sz="2400" dirty="0" err="1"/>
              <a:t>omgeving</a:t>
            </a:r>
            <a:r>
              <a:rPr lang="en-US" sz="2400" dirty="0"/>
              <a:t> is </a:t>
            </a:r>
            <a:r>
              <a:rPr lang="en-US" sz="2400" dirty="0" err="1"/>
              <a:t>toegenomen</a:t>
            </a:r>
            <a:r>
              <a:rPr lang="en-US" sz="2400" dirty="0"/>
              <a:t>.</a:t>
            </a:r>
          </a:p>
        </p:txBody>
      </p:sp>
      <p:pic>
        <p:nvPicPr>
          <p:cNvPr id="4" name="Picture 3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E1C0EC71-2CE0-44CD-84E9-667BE3548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12" y="2091481"/>
            <a:ext cx="7149779" cy="476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7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25" t="13499" r="12425" b="12121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effectLst>
            <a:reflection stA="13000" endPos="65000" dist="50800" dir="5400000" sy="-100000" algn="bl" rotWithShape="0"/>
          </a:effectLst>
        </p:spPr>
      </p:pic>
      <p:sp>
        <p:nvSpPr>
          <p:cNvPr id="8" name="Picture Placeholder 6"/>
          <p:cNvSpPr txBox="1">
            <a:spLocks/>
          </p:cNvSpPr>
          <p:nvPr/>
        </p:nvSpPr>
        <p:spPr>
          <a:xfrm>
            <a:off x="0" y="0"/>
            <a:ext cx="13073160" cy="6909993"/>
          </a:xfrm>
          <a:prstGeom prst="rect">
            <a:avLst/>
          </a:prstGeom>
          <a:solidFill>
            <a:srgbClr val="E68900">
              <a:alpha val="91000"/>
            </a:srgbClr>
          </a:solidFill>
          <a:effectLst>
            <a:reflection stA="14000" endPos="65000" dist="50800" dir="5400000" sy="-100000" algn="bl" rotWithShape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" y="2441574"/>
            <a:ext cx="12248204" cy="3425826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821826" y="5664200"/>
            <a:ext cx="6195484" cy="609600"/>
          </a:xfrm>
        </p:spPr>
        <p:txBody>
          <a:bodyPr>
            <a:normAutofit/>
          </a:bodyPr>
          <a:lstStyle/>
          <a:p>
            <a:endParaRPr lang="en-US" sz="7200" dirty="0"/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71455" y="-387273"/>
            <a:ext cx="11866033" cy="61423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  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nl-NL" sz="3600" dirty="0"/>
              <a:t>Herinrichting VerKuijl Quakkelaarstraat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Deel bestaande woningen in VQ vervangen door nieuwbouw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Inrichting en ontwerp VQ als model voor de rooie Buurt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breedte is aangepast aan de huidige ontwerpnormen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Parkeren is ruim voldoende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Groene invulling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De Rooie Buurt niet langer woonerf maar 30 km zone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Toename sluipverkeer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Nieuwe wijk in ontwikkeling, waardoor meer verkeersbewegingen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2400" dirty="0"/>
          </a:p>
          <a:p>
            <a:pPr>
              <a:lnSpc>
                <a:spcPct val="100000"/>
              </a:lnSpc>
            </a:pPr>
            <a:endParaRPr lang="nl-NL" sz="2400" dirty="0"/>
          </a:p>
          <a:p>
            <a:pPr>
              <a:lnSpc>
                <a:spcPct val="100000"/>
              </a:lnSpc>
            </a:pPr>
            <a:r>
              <a:rPr lang="nl-NL" sz="2400" dirty="0"/>
              <a:t>Rooie Buurt Luchtfoto</a:t>
            </a:r>
          </a:p>
          <a:p>
            <a:pPr>
              <a:lnSpc>
                <a:spcPct val="100000"/>
              </a:lnSpc>
            </a:pPr>
            <a:r>
              <a:rPr lang="nl-NL" sz="2400" dirty="0"/>
              <a:t>186 woningen </a:t>
            </a:r>
          </a:p>
          <a:p>
            <a:pPr>
              <a:lnSpc>
                <a:spcPct val="100000"/>
              </a:lnSpc>
            </a:pPr>
            <a:r>
              <a:rPr lang="nl-NL" sz="2400" dirty="0"/>
              <a:t>Wijk heeft monumententatus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pic>
        <p:nvPicPr>
          <p:cNvPr id="4" name="Picture 3" descr="An aerial view of a city&#10;&#10;Description automatically generated with medium confidence">
            <a:extLst>
              <a:ext uri="{FF2B5EF4-FFF2-40B4-BE49-F238E27FC236}">
                <a16:creationId xmlns:a16="http://schemas.microsoft.com/office/drawing/2014/main" id="{DA4D77B8-E2C4-46A8-8418-A575694BBE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03" y="3454996"/>
            <a:ext cx="6747584" cy="328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9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25" t="13499" r="12425" b="12121"/>
          <a:stretch/>
        </p:blipFill>
        <p:spPr>
          <a:xfrm>
            <a:off x="-101600" y="0"/>
            <a:ext cx="12293600" cy="6858000"/>
          </a:xfrm>
          <a:prstGeom prst="rect">
            <a:avLst/>
          </a:prstGeom>
          <a:effectLst>
            <a:reflection stA="13000" endPos="65000" dist="50800" dir="5400000" sy="-100000" algn="bl" rotWithShape="0"/>
          </a:effectLst>
        </p:spPr>
      </p:pic>
      <p:sp>
        <p:nvSpPr>
          <p:cNvPr id="8" name="Picture Placeholder 6"/>
          <p:cNvSpPr txBox="1">
            <a:spLocks/>
          </p:cNvSpPr>
          <p:nvPr/>
        </p:nvSpPr>
        <p:spPr>
          <a:xfrm>
            <a:off x="-101600" y="-214039"/>
            <a:ext cx="12293600" cy="6909993"/>
          </a:xfrm>
          <a:prstGeom prst="rect">
            <a:avLst/>
          </a:prstGeom>
          <a:solidFill>
            <a:srgbClr val="E68900">
              <a:alpha val="91000"/>
            </a:srgbClr>
          </a:solidFill>
          <a:effectLst>
            <a:reflection stA="14000" endPos="65000" dist="50800" dir="5400000" sy="-100000" algn="bl" rotWithShape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\\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" y="162046"/>
            <a:ext cx="12248204" cy="5705354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dirty="0"/>
          </a:p>
          <a:p>
            <a:pPr algn="ctr">
              <a:lnSpc>
                <a:spcPct val="100000"/>
              </a:lnSpc>
            </a:pPr>
            <a:r>
              <a:rPr lang="nl-NL" sz="2800" dirty="0"/>
              <a:t>Wat wil Rooie Buurt bereiken 2021-2023</a:t>
            </a:r>
          </a:p>
          <a:p>
            <a:pPr>
              <a:lnSpc>
                <a:spcPct val="100000"/>
              </a:lnSpc>
            </a:pPr>
            <a:endParaRPr lang="nl-NL" sz="2400" dirty="0"/>
          </a:p>
          <a:p>
            <a:pPr>
              <a:lnSpc>
                <a:spcPct val="100000"/>
              </a:lnSpc>
            </a:pPr>
            <a:r>
              <a:rPr lang="nl-NL" sz="2400" dirty="0"/>
              <a:t>Wens/eis: 15km zone woonerf;</a:t>
            </a:r>
          </a:p>
          <a:p>
            <a:pPr>
              <a:lnSpc>
                <a:spcPct val="100000"/>
              </a:lnSpc>
            </a:pPr>
            <a:r>
              <a:rPr lang="nl-NL" sz="2400" dirty="0"/>
              <a:t>Veilige plek voor kinderen</a:t>
            </a:r>
          </a:p>
          <a:p>
            <a:pPr>
              <a:lnSpc>
                <a:spcPct val="100000"/>
              </a:lnSpc>
            </a:pPr>
            <a:r>
              <a:rPr lang="nl-NL" sz="2400" dirty="0"/>
              <a:t>Om te kunnen spelen;</a:t>
            </a:r>
          </a:p>
          <a:p>
            <a:pPr>
              <a:lnSpc>
                <a:spcPct val="100000"/>
              </a:lnSpc>
            </a:pPr>
            <a:r>
              <a:rPr lang="nl-NL" sz="2400" dirty="0"/>
              <a:t>Ouderen kunnen overals</a:t>
            </a:r>
          </a:p>
          <a:p>
            <a:pPr>
              <a:lnSpc>
                <a:spcPct val="100000"/>
              </a:lnSpc>
            </a:pPr>
            <a:r>
              <a:rPr lang="nl-NL" sz="2400" dirty="0"/>
              <a:t>Veilig verblijven;</a:t>
            </a:r>
          </a:p>
          <a:p>
            <a:pPr>
              <a:lnSpc>
                <a:spcPct val="100000"/>
              </a:lnSpc>
            </a:pPr>
            <a:r>
              <a:rPr lang="nl-NL" sz="2400" dirty="0"/>
              <a:t>Terugbrengen sluipverkeer;</a:t>
            </a:r>
          </a:p>
          <a:p>
            <a:pPr>
              <a:lnSpc>
                <a:spcPct val="100000"/>
              </a:lnSpc>
            </a:pPr>
            <a:r>
              <a:rPr lang="nl-NL" sz="2400" dirty="0"/>
              <a:t>Verbinding en toegang met</a:t>
            </a:r>
          </a:p>
          <a:p>
            <a:pPr>
              <a:lnSpc>
                <a:spcPct val="100000"/>
              </a:lnSpc>
            </a:pPr>
            <a:r>
              <a:rPr lang="nl-NL" sz="2400" dirty="0"/>
              <a:t>Pleinen, aanliggend park en</a:t>
            </a:r>
          </a:p>
          <a:p>
            <a:pPr>
              <a:lnSpc>
                <a:spcPct val="100000"/>
              </a:lnSpc>
            </a:pPr>
            <a:r>
              <a:rPr lang="nl-NL" sz="2400" dirty="0"/>
              <a:t>Speelplaatsen;</a:t>
            </a:r>
          </a:p>
          <a:p>
            <a:pPr>
              <a:lnSpc>
                <a:spcPct val="100000"/>
              </a:lnSpc>
            </a:pPr>
            <a:r>
              <a:rPr lang="nl-NL" sz="2400" dirty="0"/>
              <a:t>Plaquette voor neergestort</a:t>
            </a:r>
          </a:p>
          <a:p>
            <a:pPr>
              <a:lnSpc>
                <a:spcPct val="100000"/>
              </a:lnSpc>
            </a:pPr>
            <a:r>
              <a:rPr lang="nl-NL" sz="2400" dirty="0"/>
              <a:t>Frans vliegtuig;</a:t>
            </a:r>
          </a:p>
          <a:p>
            <a:pPr>
              <a:lnSpc>
                <a:spcPct val="100000"/>
              </a:lnSpc>
            </a:pPr>
            <a:r>
              <a:rPr lang="nl-NL" sz="2400" dirty="0"/>
              <a:t>Kunst-/zitelementen gerooide</a:t>
            </a:r>
          </a:p>
          <a:p>
            <a:pPr>
              <a:lnSpc>
                <a:spcPct val="100000"/>
              </a:lnSpc>
            </a:pPr>
            <a:r>
              <a:rPr lang="nl-NL" sz="2400" dirty="0"/>
              <a:t>Zilver Esdoorn</a:t>
            </a:r>
          </a:p>
          <a:p>
            <a:pPr>
              <a:lnSpc>
                <a:spcPct val="100000"/>
              </a:lnSpc>
            </a:pPr>
            <a:endParaRPr lang="nl-NL" sz="2400" dirty="0"/>
          </a:p>
          <a:p>
            <a:pPr algn="ctr"/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821826" y="5664200"/>
            <a:ext cx="6195484" cy="609600"/>
          </a:xfrm>
        </p:spPr>
        <p:txBody>
          <a:bodyPr/>
          <a:lstStyle/>
          <a:p>
            <a:endParaRPr lang="en-US" sz="7200" dirty="0"/>
          </a:p>
          <a:p>
            <a:endParaRPr lang="en-US" dirty="0"/>
          </a:p>
        </p:txBody>
      </p:sp>
      <p:pic>
        <p:nvPicPr>
          <p:cNvPr id="4" name="Picture 3" descr="A picture containing ground, outdoor, green&#10;&#10;Description automatically generated">
            <a:extLst>
              <a:ext uri="{FF2B5EF4-FFF2-40B4-BE49-F238E27FC236}">
                <a16:creationId xmlns:a16="http://schemas.microsoft.com/office/drawing/2014/main" id="{9EEE79D8-FD98-487A-B774-3F3FFA27BE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376" y="1892586"/>
            <a:ext cx="6786623" cy="435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4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25" t="13499" r="12425" b="12121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effectLst>
            <a:reflection stA="13000" endPos="65000" dist="50800" dir="5400000" sy="-100000" algn="bl" rotWithShape="0"/>
          </a:effectLst>
        </p:spPr>
      </p:pic>
      <p:sp>
        <p:nvSpPr>
          <p:cNvPr id="8" name="Picture Placeholder 6"/>
          <p:cNvSpPr txBox="1">
            <a:spLocks/>
          </p:cNvSpPr>
          <p:nvPr/>
        </p:nvSpPr>
        <p:spPr>
          <a:xfrm>
            <a:off x="0" y="0"/>
            <a:ext cx="13073160" cy="6909993"/>
          </a:xfrm>
          <a:prstGeom prst="rect">
            <a:avLst/>
          </a:prstGeom>
          <a:solidFill>
            <a:srgbClr val="E68900">
              <a:alpha val="91000"/>
            </a:srgbClr>
          </a:solidFill>
          <a:effectLst>
            <a:reflection stA="14000" endPos="65000" dist="50800" dir="5400000" sy="-100000" algn="bl" rotWithShape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" y="2441574"/>
            <a:ext cx="12248204" cy="3425826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821826" y="5664200"/>
            <a:ext cx="6195484" cy="609600"/>
          </a:xfrm>
        </p:spPr>
        <p:txBody>
          <a:bodyPr>
            <a:normAutofit/>
          </a:bodyPr>
          <a:lstStyle/>
          <a:p>
            <a:endParaRPr lang="en-US" sz="7200" dirty="0"/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71455" y="-387273"/>
            <a:ext cx="11866033" cy="61423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  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nl-NL" sz="3600" dirty="0"/>
              <a:t>Sociale samenwerkiing rooie Buurt</a:t>
            </a:r>
          </a:p>
          <a:p>
            <a:pPr>
              <a:lnSpc>
                <a:spcPct val="100000"/>
              </a:lnSpc>
            </a:pPr>
            <a:endParaRPr lang="nl-NL" sz="3600" dirty="0"/>
          </a:p>
          <a:p>
            <a:pPr>
              <a:lnSpc>
                <a:spcPct val="100000"/>
              </a:lnSpc>
            </a:pPr>
            <a:r>
              <a:rPr lang="nl-NL" sz="2400" dirty="0"/>
              <a:t>Buurtbewoners steken </a:t>
            </a:r>
          </a:p>
          <a:p>
            <a:pPr>
              <a:lnSpc>
                <a:spcPct val="100000"/>
              </a:lnSpc>
            </a:pPr>
            <a:r>
              <a:rPr lang="nl-NL" sz="2400" dirty="0"/>
              <a:t>de koppen bij elkaar;</a:t>
            </a:r>
          </a:p>
          <a:p>
            <a:pPr>
              <a:lnSpc>
                <a:spcPct val="100000"/>
              </a:lnSpc>
            </a:pPr>
            <a:r>
              <a:rPr lang="nl-NL" sz="2400" dirty="0"/>
              <a:t>Brainstormen: hoe de wijk veilig</a:t>
            </a:r>
          </a:p>
          <a:p>
            <a:pPr>
              <a:lnSpc>
                <a:spcPct val="100000"/>
              </a:lnSpc>
            </a:pPr>
            <a:r>
              <a:rPr lang="nl-NL" sz="2400" dirty="0"/>
              <a:t> en sociaal te maken en houden;</a:t>
            </a:r>
          </a:p>
          <a:p>
            <a:pPr>
              <a:lnSpc>
                <a:spcPct val="100000"/>
              </a:lnSpc>
            </a:pPr>
            <a:r>
              <a:rPr lang="nl-NL" sz="2400" dirty="0"/>
              <a:t>Actie en Wensenplan;</a:t>
            </a:r>
          </a:p>
          <a:p>
            <a:pPr>
              <a:lnSpc>
                <a:spcPct val="100000"/>
              </a:lnSpc>
            </a:pPr>
            <a:r>
              <a:rPr lang="nl-NL" sz="2400" dirty="0"/>
              <a:t>Opzet Petitie, handtekeningen </a:t>
            </a:r>
          </a:p>
          <a:p>
            <a:pPr>
              <a:lnSpc>
                <a:spcPct val="100000"/>
              </a:lnSpc>
            </a:pPr>
            <a:r>
              <a:rPr lang="nl-NL" sz="2400" dirty="0"/>
              <a:t>Verzamelen in de Rooie Buurt;</a:t>
            </a:r>
          </a:p>
          <a:p>
            <a:pPr>
              <a:lnSpc>
                <a:spcPct val="100000"/>
              </a:lnSpc>
            </a:pPr>
            <a:r>
              <a:rPr lang="nl-NL" sz="2400" dirty="0"/>
              <a:t>Contact leggen met de </a:t>
            </a:r>
          </a:p>
          <a:p>
            <a:pPr>
              <a:lnSpc>
                <a:spcPct val="100000"/>
              </a:lnSpc>
            </a:pPr>
            <a:r>
              <a:rPr lang="nl-NL" sz="2400" dirty="0"/>
              <a:t>gemeente vlissingen.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2400" dirty="0"/>
          </a:p>
          <a:p>
            <a:pPr>
              <a:lnSpc>
                <a:spcPct val="100000"/>
              </a:lnSpc>
            </a:pPr>
            <a:endParaRPr lang="nl-NL"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pic>
        <p:nvPicPr>
          <p:cNvPr id="4" name="Picture 3" descr="A street with cars parked along it&#10;&#10;Description automatically generated with low confidence">
            <a:extLst>
              <a:ext uri="{FF2B5EF4-FFF2-40B4-BE49-F238E27FC236}">
                <a16:creationId xmlns:a16="http://schemas.microsoft.com/office/drawing/2014/main" id="{2FEA4D5C-36F3-4CBA-B437-5B72B664C7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769" y="1475680"/>
            <a:ext cx="6897769" cy="517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1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25" t="13499" r="12425" b="12121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effectLst>
            <a:reflection stA="13000" endPos="65000" dist="50800" dir="5400000" sy="-100000" algn="bl" rotWithShape="0"/>
          </a:effectLst>
        </p:spPr>
      </p:pic>
      <p:sp>
        <p:nvSpPr>
          <p:cNvPr id="8" name="Picture Placeholder 6"/>
          <p:cNvSpPr txBox="1">
            <a:spLocks/>
          </p:cNvSpPr>
          <p:nvPr/>
        </p:nvSpPr>
        <p:spPr>
          <a:xfrm>
            <a:off x="0" y="0"/>
            <a:ext cx="13073160" cy="6909993"/>
          </a:xfrm>
          <a:prstGeom prst="rect">
            <a:avLst/>
          </a:prstGeom>
          <a:solidFill>
            <a:srgbClr val="E68900">
              <a:alpha val="91000"/>
            </a:srgbClr>
          </a:solidFill>
          <a:effectLst>
            <a:reflection stA="14000" endPos="65000" dist="50800" dir="5400000" sy="-100000" algn="bl" rotWithShape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" y="2441574"/>
            <a:ext cx="12248204" cy="3425826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821826" y="5664200"/>
            <a:ext cx="6195484" cy="609600"/>
          </a:xfrm>
        </p:spPr>
        <p:txBody>
          <a:bodyPr>
            <a:normAutofit/>
          </a:bodyPr>
          <a:lstStyle/>
          <a:p>
            <a:endParaRPr lang="en-US" sz="7200" dirty="0"/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25966" y="715618"/>
            <a:ext cx="11866033" cy="61423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4000" dirty="0"/>
              <a:t>Kern met Pit benaderen voor ondersteuning</a:t>
            </a:r>
          </a:p>
          <a:p>
            <a:pPr>
              <a:lnSpc>
                <a:spcPct val="100000"/>
              </a:lnSpc>
            </a:pPr>
            <a:endParaRPr lang="nl-NL" sz="3200" dirty="0"/>
          </a:p>
          <a:p>
            <a:pPr>
              <a:lnSpc>
                <a:spcPct val="100000"/>
              </a:lnSpc>
            </a:pPr>
            <a:r>
              <a:rPr lang="nl-NL" sz="2400" dirty="0"/>
              <a:t>Communicatie met gemeente verloopt stroef en langzaam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“Als </a:t>
            </a:r>
            <a:r>
              <a:rPr lang="en-US" sz="2400" dirty="0" err="1"/>
              <a:t>een</a:t>
            </a:r>
            <a:r>
              <a:rPr lang="en-US" sz="2400" dirty="0"/>
              <a:t> mug </a:t>
            </a:r>
            <a:r>
              <a:rPr lang="en-US" sz="2400" dirty="0" err="1"/>
              <a:t>zoemen</a:t>
            </a:r>
            <a:r>
              <a:rPr lang="en-US" sz="2400" dirty="0"/>
              <a:t> en </a:t>
            </a:r>
            <a:r>
              <a:rPr lang="en-US" sz="2400" dirty="0" err="1"/>
              <a:t>steken</a:t>
            </a:r>
            <a:r>
              <a:rPr lang="en-US" sz="2400" dirty="0"/>
              <a:t>”, </a:t>
            </a:r>
            <a:r>
              <a:rPr lang="en-US" sz="2400" dirty="0" err="1"/>
              <a:t>ze</a:t>
            </a:r>
            <a:r>
              <a:rPr lang="en-US" sz="2400" dirty="0"/>
              <a:t> </a:t>
            </a:r>
            <a:r>
              <a:rPr lang="en-US" sz="2400" dirty="0" err="1"/>
              <a:t>slaan</a:t>
            </a:r>
            <a:r>
              <a:rPr lang="en-US" sz="2400" dirty="0"/>
              <a:t> je </a:t>
            </a:r>
            <a:r>
              <a:rPr lang="en-US" sz="2400" dirty="0" err="1"/>
              <a:t>toch</a:t>
            </a:r>
            <a:r>
              <a:rPr lang="en-US" sz="2400" dirty="0"/>
              <a:t> </a:t>
            </a:r>
            <a:r>
              <a:rPr lang="en-US" sz="2400" dirty="0" err="1"/>
              <a:t>niet</a:t>
            </a:r>
            <a:r>
              <a:rPr lang="en-US" sz="2400" dirty="0"/>
              <a:t> </a:t>
            </a:r>
            <a:r>
              <a:rPr lang="en-US" sz="2400" dirty="0" err="1"/>
              <a:t>dooD</a:t>
            </a: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E1C0FD-D6F4-4DBE-B612-B0D06287E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477" y="3575848"/>
            <a:ext cx="6908578" cy="300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8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5B9BD5"/>
      </a:lt2>
      <a:accent1>
        <a:srgbClr val="5B9BD5"/>
      </a:accent1>
      <a:accent2>
        <a:srgbClr val="ED7D31"/>
      </a:accent2>
      <a:accent3>
        <a:srgbClr val="5B9BD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cadis">
  <a:themeElements>
    <a:clrScheme name="Arcadis">
      <a:dk1>
        <a:srgbClr val="1D1D1D"/>
      </a:dk1>
      <a:lt1>
        <a:srgbClr val="FFFFFF"/>
      </a:lt1>
      <a:dk2>
        <a:srgbClr val="55575A"/>
      </a:dk2>
      <a:lt2>
        <a:srgbClr val="E4610F"/>
      </a:lt2>
      <a:accent1>
        <a:srgbClr val="E4610F"/>
      </a:accent1>
      <a:accent2>
        <a:srgbClr val="1D1D1D"/>
      </a:accent2>
      <a:accent3>
        <a:srgbClr val="B3B3B3"/>
      </a:accent3>
      <a:accent4>
        <a:srgbClr val="0DA642"/>
      </a:accent4>
      <a:accent5>
        <a:srgbClr val="F8DA40"/>
      </a:accent5>
      <a:accent6>
        <a:srgbClr val="00A9E4"/>
      </a:accent6>
      <a:hlink>
        <a:srgbClr val="00A9E4"/>
      </a:hlink>
      <a:folHlink>
        <a:srgbClr val="E41F13"/>
      </a:folHlink>
    </a:clrScheme>
    <a:fontScheme name="Arcad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rcadis.potx" id="{CA2C1B3E-BA0C-452E-BD3F-3C0CBF88F085}" vid="{A29409E0-AA4C-4D96-9A02-9777A5FB88DF}"/>
    </a:ext>
  </a:extLst>
</a:theme>
</file>

<file path=ppt/theme/theme3.xml><?xml version="1.0" encoding="utf-8"?>
<a:theme xmlns:a="http://schemas.openxmlformats.org/drawingml/2006/main" name="Text with Box">
  <a:themeElements>
    <a:clrScheme name="Arcadis">
      <a:dk1>
        <a:srgbClr val="000000"/>
      </a:dk1>
      <a:lt1>
        <a:srgbClr val="FFFFFF"/>
      </a:lt1>
      <a:dk2>
        <a:srgbClr val="0079A2"/>
      </a:dk2>
      <a:lt2>
        <a:srgbClr val="808080"/>
      </a:lt2>
      <a:accent1>
        <a:srgbClr val="EABD00"/>
      </a:accent1>
      <a:accent2>
        <a:srgbClr val="ACAAAA"/>
      </a:accent2>
      <a:accent3>
        <a:srgbClr val="95971F"/>
      </a:accent3>
      <a:accent4>
        <a:srgbClr val="38496C"/>
      </a:accent4>
      <a:accent5>
        <a:srgbClr val="654653"/>
      </a:accent5>
      <a:accent6>
        <a:srgbClr val="AE2633"/>
      </a:accent6>
      <a:hlink>
        <a:srgbClr val="7FBDCF"/>
      </a:hlink>
      <a:folHlink>
        <a:srgbClr val="588D64"/>
      </a:folHlink>
    </a:clrScheme>
    <a:fontScheme name="Text with Box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288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288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xt with Box 1">
        <a:dk1>
          <a:srgbClr val="000000"/>
        </a:dk1>
        <a:lt1>
          <a:srgbClr val="FFFFFF"/>
        </a:lt1>
        <a:dk2>
          <a:srgbClr val="0079A2"/>
        </a:dk2>
        <a:lt2>
          <a:srgbClr val="808080"/>
        </a:lt2>
        <a:accent1>
          <a:srgbClr val="B2B2B2"/>
        </a:accent1>
        <a:accent2>
          <a:srgbClr val="0079A2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006D92"/>
        </a:accent6>
        <a:hlink>
          <a:srgbClr val="0079A2"/>
        </a:hlink>
        <a:folHlink>
          <a:srgbClr val="0079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RTKL Powerpoint Colors">
      <a:dk1>
        <a:srgbClr val="FFFFFF"/>
      </a:dk1>
      <a:lt1>
        <a:srgbClr val="53565A"/>
      </a:lt1>
      <a:dk2>
        <a:srgbClr val="ED8B00"/>
      </a:dk2>
      <a:lt2>
        <a:srgbClr val="FFFFFF"/>
      </a:lt2>
      <a:accent1>
        <a:srgbClr val="B7312C"/>
      </a:accent1>
      <a:accent2>
        <a:srgbClr val="63B1BC"/>
      </a:accent2>
      <a:accent3>
        <a:srgbClr val="C4B000"/>
      </a:accent3>
      <a:accent4>
        <a:srgbClr val="53565A"/>
      </a:accent4>
      <a:accent5>
        <a:srgbClr val="97999B"/>
      </a:accent5>
      <a:accent6>
        <a:srgbClr val="FFFFFF"/>
      </a:accent6>
      <a:hlink>
        <a:srgbClr val="63B1BC"/>
      </a:hlink>
      <a:folHlink>
        <a:srgbClr val="C4B000"/>
      </a:folHlink>
    </a:clrScheme>
    <a:fontScheme name="Basic Slide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Basic Slides">
  <a:themeElements>
    <a:clrScheme name="RTKL Powerpoint Colors">
      <a:dk1>
        <a:srgbClr val="FFFFFF"/>
      </a:dk1>
      <a:lt1>
        <a:srgbClr val="53565A"/>
      </a:lt1>
      <a:dk2>
        <a:srgbClr val="ED8B00"/>
      </a:dk2>
      <a:lt2>
        <a:srgbClr val="FFFFFF"/>
      </a:lt2>
      <a:accent1>
        <a:srgbClr val="B7312C"/>
      </a:accent1>
      <a:accent2>
        <a:srgbClr val="63B1BC"/>
      </a:accent2>
      <a:accent3>
        <a:srgbClr val="C4B000"/>
      </a:accent3>
      <a:accent4>
        <a:srgbClr val="53565A"/>
      </a:accent4>
      <a:accent5>
        <a:srgbClr val="97999B"/>
      </a:accent5>
      <a:accent6>
        <a:srgbClr val="FFFFFF"/>
      </a:accent6>
      <a:hlink>
        <a:srgbClr val="63B1BC"/>
      </a:hlink>
      <a:folHlink>
        <a:srgbClr val="C4B000"/>
      </a:folHlink>
    </a:clrScheme>
    <a:fontScheme name="Basic Slide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Arcadis Master w Kicker">
  <a:themeElements>
    <a:clrScheme name="01 Arcadis Branding">
      <a:dk1>
        <a:srgbClr val="1D1D1D"/>
      </a:dk1>
      <a:lt1>
        <a:sysClr val="window" lastClr="FFFFFF"/>
      </a:lt1>
      <a:dk2>
        <a:srgbClr val="55575A"/>
      </a:dk2>
      <a:lt2>
        <a:srgbClr val="B3B3B3"/>
      </a:lt2>
      <a:accent1>
        <a:srgbClr val="E4610F"/>
      </a:accent1>
      <a:accent2>
        <a:srgbClr val="0DA642"/>
      </a:accent2>
      <a:accent3>
        <a:srgbClr val="F8DA40"/>
      </a:accent3>
      <a:accent4>
        <a:srgbClr val="00A9E4"/>
      </a:accent4>
      <a:accent5>
        <a:srgbClr val="C3D200"/>
      </a:accent5>
      <a:accent6>
        <a:srgbClr val="E41F13"/>
      </a:accent6>
      <a:hlink>
        <a:srgbClr val="2E75B5"/>
      </a:hlink>
      <a:folHlink>
        <a:srgbClr val="6F3B55"/>
      </a:folHlink>
    </a:clrScheme>
    <a:fontScheme name="ARCAD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9050" cmpd="sng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2"/>
          </a:solidFill>
          <a:headEnd type="none"/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rtlCol="0">
        <a:spAutoFit/>
      </a:bodyPr>
      <a:lstStyle>
        <a:defPPr>
          <a:lnSpc>
            <a:spcPct val="90000"/>
          </a:lnSpc>
          <a:spcBef>
            <a:spcPts val="200"/>
          </a:spcBef>
          <a:spcAft>
            <a:spcPts val="40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Style Template UK.pptx" id="{C387CEBF-1B14-41AB-9EC7-11B17E11C148}" vid="{E0A62DC1-6C1A-4060-9401-6D6EE46E2B4F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</TotalTime>
  <Words>282</Words>
  <Application>Microsoft Office PowerPoint</Application>
  <PresentationFormat>Widescreen</PresentationFormat>
  <Paragraphs>124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Trebuchet MS</vt:lpstr>
      <vt:lpstr>Tema de Office</vt:lpstr>
      <vt:lpstr>Arcadis</vt:lpstr>
      <vt:lpstr>Text with Box</vt:lpstr>
      <vt:lpstr>Custom Design</vt:lpstr>
      <vt:lpstr>Basic Slides</vt:lpstr>
      <vt:lpstr>Arcadis Master w Kicker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maestro costero DE COLOMBIA</dc:title>
  <dc:creator>Bijlsma I. (Iris)</dc:creator>
  <cp:lastModifiedBy>Buitenrust Hettema, Radboud</cp:lastModifiedBy>
  <cp:revision>310</cp:revision>
  <cp:lastPrinted>2018-08-06T07:05:03Z</cp:lastPrinted>
  <dcterms:created xsi:type="dcterms:W3CDTF">2015-11-05T10:38:08Z</dcterms:created>
  <dcterms:modified xsi:type="dcterms:W3CDTF">2022-01-21T09:24:00Z</dcterms:modified>
</cp:coreProperties>
</file>