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8" r:id="rId17"/>
    <p:sldId id="272" r:id="rId18"/>
    <p:sldId id="273" r:id="rId19"/>
    <p:sldId id="274" r:id="rId20"/>
    <p:sldId id="275" r:id="rId21"/>
    <p:sldId id="270" r:id="rId22"/>
    <p:sldId id="276" r:id="rId23"/>
    <p:sldId id="282" r:id="rId24"/>
    <p:sldId id="277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y Krans" initials="HK" lastIdx="1" clrIdx="0">
    <p:extLst>
      <p:ext uri="{19B8F6BF-5375-455C-9EA6-DF929625EA0E}">
        <p15:presenceInfo xmlns:p15="http://schemas.microsoft.com/office/powerpoint/2012/main" userId="a71e678a8005974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1FA65-0EEB-4446-AFE3-4E6748822A44}" v="105" dt="2019-12-20T13:20:17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Krans" userId="a71e678a80059740" providerId="LiveId" clId="{4BF1FA65-0EEB-4446-AFE3-4E6748822A44}"/>
    <pc:docChg chg="undo custSel mod addSld delSld modSld sldOrd">
      <pc:chgData name="Harry Krans" userId="a71e678a80059740" providerId="LiveId" clId="{4BF1FA65-0EEB-4446-AFE3-4E6748822A44}" dt="2019-12-20T13:29:50.368" v="2478" actId="20577"/>
      <pc:docMkLst>
        <pc:docMk/>
      </pc:docMkLst>
      <pc:sldChg chg="addSp delSp modSp">
        <pc:chgData name="Harry Krans" userId="a71e678a80059740" providerId="LiveId" clId="{4BF1FA65-0EEB-4446-AFE3-4E6748822A44}" dt="2019-12-05T14:14:58.895" v="105" actId="207"/>
        <pc:sldMkLst>
          <pc:docMk/>
          <pc:sldMk cId="2069826632" sldId="256"/>
        </pc:sldMkLst>
        <pc:spChg chg="add mod">
          <ac:chgData name="Harry Krans" userId="a71e678a80059740" providerId="LiveId" clId="{4BF1FA65-0EEB-4446-AFE3-4E6748822A44}" dt="2019-12-05T14:14:58.895" v="105" actId="207"/>
          <ac:spMkLst>
            <pc:docMk/>
            <pc:sldMk cId="2069826632" sldId="256"/>
            <ac:spMk id="8" creationId="{D3F5D571-BB94-4FDE-83F3-32532D0C26FD}"/>
          </ac:spMkLst>
        </pc:spChg>
        <pc:spChg chg="add del mod">
          <ac:chgData name="Harry Krans" userId="a71e678a80059740" providerId="LiveId" clId="{4BF1FA65-0EEB-4446-AFE3-4E6748822A44}" dt="2019-12-05T14:12:26.450" v="5" actId="767"/>
          <ac:spMkLst>
            <pc:docMk/>
            <pc:sldMk cId="2069826632" sldId="256"/>
            <ac:spMk id="9" creationId="{B4C5BE42-809D-474B-8627-B855C6A6E90A}"/>
          </ac:spMkLst>
        </pc:spChg>
        <pc:picChg chg="mod">
          <ac:chgData name="Harry Krans" userId="a71e678a80059740" providerId="LiveId" clId="{4BF1FA65-0EEB-4446-AFE3-4E6748822A44}" dt="2019-12-05T14:12:05.982" v="2" actId="14100"/>
          <ac:picMkLst>
            <pc:docMk/>
            <pc:sldMk cId="2069826632" sldId="256"/>
            <ac:picMk id="7" creationId="{C719EB33-724F-4550-B8A6-8000C23D2BC3}"/>
          </ac:picMkLst>
        </pc:picChg>
      </pc:sldChg>
      <pc:sldChg chg="addSp modSp modTransition">
        <pc:chgData name="Harry Krans" userId="a71e678a80059740" providerId="LiveId" clId="{4BF1FA65-0EEB-4446-AFE3-4E6748822A44}" dt="2019-12-05T14:19:35.492" v="152" actId="1076"/>
        <pc:sldMkLst>
          <pc:docMk/>
          <pc:sldMk cId="1726403899" sldId="257"/>
        </pc:sldMkLst>
        <pc:spChg chg="add mod">
          <ac:chgData name="Harry Krans" userId="a71e678a80059740" providerId="LiveId" clId="{4BF1FA65-0EEB-4446-AFE3-4E6748822A44}" dt="2019-12-05T14:19:35.492" v="152" actId="1076"/>
          <ac:spMkLst>
            <pc:docMk/>
            <pc:sldMk cId="1726403899" sldId="257"/>
            <ac:spMk id="4" creationId="{BBD4DB58-1F78-4D9A-B04D-40CB00DC7577}"/>
          </ac:spMkLst>
        </pc:spChg>
      </pc:sldChg>
      <pc:sldChg chg="addSp modSp">
        <pc:chgData name="Harry Krans" userId="a71e678a80059740" providerId="LiveId" clId="{4BF1FA65-0EEB-4446-AFE3-4E6748822A44}" dt="2019-12-20T12:46:16.771" v="1197" actId="20577"/>
        <pc:sldMkLst>
          <pc:docMk/>
          <pc:sldMk cId="2579793909" sldId="258"/>
        </pc:sldMkLst>
        <pc:spChg chg="add mod">
          <ac:chgData name="Harry Krans" userId="a71e678a80059740" providerId="LiveId" clId="{4BF1FA65-0EEB-4446-AFE3-4E6748822A44}" dt="2019-12-20T12:46:16.771" v="1197" actId="20577"/>
          <ac:spMkLst>
            <pc:docMk/>
            <pc:sldMk cId="2579793909" sldId="258"/>
            <ac:spMk id="2" creationId="{CC6DE725-EAF6-4D69-9189-EBED743E64F5}"/>
          </ac:spMkLst>
        </pc:spChg>
        <pc:picChg chg="add mod">
          <ac:chgData name="Harry Krans" userId="a71e678a80059740" providerId="LiveId" clId="{4BF1FA65-0EEB-4446-AFE3-4E6748822A44}" dt="2019-12-13T12:02:36.811" v="269" actId="962"/>
          <ac:picMkLst>
            <pc:docMk/>
            <pc:sldMk cId="2579793909" sldId="258"/>
            <ac:picMk id="3" creationId="{55212F55-8C5D-4DD0-8D3B-D4B4197C05F4}"/>
          </ac:picMkLst>
        </pc:picChg>
      </pc:sldChg>
      <pc:sldChg chg="addSp modSp addCm">
        <pc:chgData name="Harry Krans" userId="a71e678a80059740" providerId="LiveId" clId="{4BF1FA65-0EEB-4446-AFE3-4E6748822A44}" dt="2019-12-20T12:09:09.386" v="536" actId="14100"/>
        <pc:sldMkLst>
          <pc:docMk/>
          <pc:sldMk cId="4136545799" sldId="259"/>
        </pc:sldMkLst>
        <pc:spChg chg="add mod">
          <ac:chgData name="Harry Krans" userId="a71e678a80059740" providerId="LiveId" clId="{4BF1FA65-0EEB-4446-AFE3-4E6748822A44}" dt="2019-12-20T12:09:09.386" v="536" actId="14100"/>
          <ac:spMkLst>
            <pc:docMk/>
            <pc:sldMk cId="4136545799" sldId="259"/>
            <ac:spMk id="2" creationId="{073251C8-07C9-4656-BA0C-FE53FF5E8F30}"/>
          </ac:spMkLst>
        </pc:spChg>
      </pc:sldChg>
      <pc:sldChg chg="addSp modSp">
        <pc:chgData name="Harry Krans" userId="a71e678a80059740" providerId="LiveId" clId="{4BF1FA65-0EEB-4446-AFE3-4E6748822A44}" dt="2019-12-20T12:47:09.660" v="1198" actId="313"/>
        <pc:sldMkLst>
          <pc:docMk/>
          <pc:sldMk cId="1693159702" sldId="260"/>
        </pc:sldMkLst>
        <pc:spChg chg="add mod">
          <ac:chgData name="Harry Krans" userId="a71e678a80059740" providerId="LiveId" clId="{4BF1FA65-0EEB-4446-AFE3-4E6748822A44}" dt="2019-12-20T12:47:09.660" v="1198" actId="313"/>
          <ac:spMkLst>
            <pc:docMk/>
            <pc:sldMk cId="1693159702" sldId="260"/>
            <ac:spMk id="2" creationId="{B7B232C4-956F-45F1-94F7-9F8520975A15}"/>
          </ac:spMkLst>
        </pc:spChg>
      </pc:sldChg>
      <pc:sldChg chg="addSp modSp">
        <pc:chgData name="Harry Krans" userId="a71e678a80059740" providerId="LiveId" clId="{4BF1FA65-0EEB-4446-AFE3-4E6748822A44}" dt="2019-12-20T12:48:44.423" v="1275" actId="255"/>
        <pc:sldMkLst>
          <pc:docMk/>
          <pc:sldMk cId="1814808195" sldId="261"/>
        </pc:sldMkLst>
        <pc:spChg chg="add mod">
          <ac:chgData name="Harry Krans" userId="a71e678a80059740" providerId="LiveId" clId="{4BF1FA65-0EEB-4446-AFE3-4E6748822A44}" dt="2019-12-20T12:48:44.423" v="1275" actId="255"/>
          <ac:spMkLst>
            <pc:docMk/>
            <pc:sldMk cId="1814808195" sldId="261"/>
            <ac:spMk id="2" creationId="{502156E7-66FE-48F3-B54D-881C4246B8FD}"/>
          </ac:spMkLst>
        </pc:spChg>
        <pc:spChg chg="add mod">
          <ac:chgData name="Harry Krans" userId="a71e678a80059740" providerId="LiveId" clId="{4BF1FA65-0EEB-4446-AFE3-4E6748822A44}" dt="2019-12-20T12:34:43.626" v="1108" actId="6549"/>
          <ac:spMkLst>
            <pc:docMk/>
            <pc:sldMk cId="1814808195" sldId="261"/>
            <ac:spMk id="4" creationId="{A87E0582-DD23-4656-865C-5F7027C79B7D}"/>
          </ac:spMkLst>
        </pc:spChg>
      </pc:sldChg>
      <pc:sldChg chg="addSp modSp mod setBg">
        <pc:chgData name="Harry Krans" userId="a71e678a80059740" providerId="LiveId" clId="{4BF1FA65-0EEB-4446-AFE3-4E6748822A44}" dt="2019-12-20T12:49:36.985" v="1287" actId="14100"/>
        <pc:sldMkLst>
          <pc:docMk/>
          <pc:sldMk cId="2297440030" sldId="262"/>
        </pc:sldMkLst>
        <pc:spChg chg="add mod">
          <ac:chgData name="Harry Krans" userId="a71e678a80059740" providerId="LiveId" clId="{4BF1FA65-0EEB-4446-AFE3-4E6748822A44}" dt="2019-12-20T12:49:36.985" v="1287" actId="14100"/>
          <ac:spMkLst>
            <pc:docMk/>
            <pc:sldMk cId="2297440030" sldId="262"/>
            <ac:spMk id="2" creationId="{35B7131C-FF9E-4612-B1A9-CBFDDA71B14D}"/>
          </ac:spMkLst>
        </pc:spChg>
        <pc:picChg chg="add mod">
          <ac:chgData name="Harry Krans" userId="a71e678a80059740" providerId="LiveId" clId="{4BF1FA65-0EEB-4446-AFE3-4E6748822A44}" dt="2019-12-05T14:29:14.491" v="156" actId="26606"/>
          <ac:picMkLst>
            <pc:docMk/>
            <pc:sldMk cId="2297440030" sldId="262"/>
            <ac:picMk id="3" creationId="{ADBB40E9-D547-4BBF-AA3B-8F3065302182}"/>
          </ac:picMkLst>
        </pc:picChg>
      </pc:sldChg>
      <pc:sldChg chg="addSp delSp modSp">
        <pc:chgData name="Harry Krans" userId="a71e678a80059740" providerId="LiveId" clId="{4BF1FA65-0EEB-4446-AFE3-4E6748822A44}" dt="2019-12-20T12:49:58.765" v="1289" actId="478"/>
        <pc:sldMkLst>
          <pc:docMk/>
          <pc:sldMk cId="2475193197" sldId="263"/>
        </pc:sldMkLst>
        <pc:spChg chg="add mod">
          <ac:chgData name="Harry Krans" userId="a71e678a80059740" providerId="LiveId" clId="{4BF1FA65-0EEB-4446-AFE3-4E6748822A44}" dt="2019-12-20T12:25:08.496" v="943" actId="255"/>
          <ac:spMkLst>
            <pc:docMk/>
            <pc:sldMk cId="2475193197" sldId="263"/>
            <ac:spMk id="2" creationId="{CF27A04C-279D-4CD1-B9C9-33C0F852F19A}"/>
          </ac:spMkLst>
        </pc:spChg>
        <pc:spChg chg="add del mod">
          <ac:chgData name="Harry Krans" userId="a71e678a80059740" providerId="LiveId" clId="{4BF1FA65-0EEB-4446-AFE3-4E6748822A44}" dt="2019-12-20T12:49:58.765" v="1289" actId="478"/>
          <ac:spMkLst>
            <pc:docMk/>
            <pc:sldMk cId="2475193197" sldId="263"/>
            <ac:spMk id="4" creationId="{04120080-8D4A-4BF4-B998-77B3034F8933}"/>
          </ac:spMkLst>
        </pc:spChg>
        <pc:picChg chg="add mod">
          <ac:chgData name="Harry Krans" userId="a71e678a80059740" providerId="LiveId" clId="{4BF1FA65-0EEB-4446-AFE3-4E6748822A44}" dt="2019-12-13T12:03:53.652" v="272" actId="962"/>
          <ac:picMkLst>
            <pc:docMk/>
            <pc:sldMk cId="2475193197" sldId="263"/>
            <ac:picMk id="3" creationId="{BFC1BC52-BBC4-44F5-8117-37B6AD67FE8D}"/>
          </ac:picMkLst>
        </pc:picChg>
      </pc:sldChg>
      <pc:sldChg chg="addSp modSp">
        <pc:chgData name="Harry Krans" userId="a71e678a80059740" providerId="LiveId" clId="{4BF1FA65-0EEB-4446-AFE3-4E6748822A44}" dt="2019-12-20T12:27:42.601" v="1015" actId="1076"/>
        <pc:sldMkLst>
          <pc:docMk/>
          <pc:sldMk cId="1638493164" sldId="264"/>
        </pc:sldMkLst>
        <pc:spChg chg="add mod">
          <ac:chgData name="Harry Krans" userId="a71e678a80059740" providerId="LiveId" clId="{4BF1FA65-0EEB-4446-AFE3-4E6748822A44}" dt="2019-12-20T12:27:41.882" v="1014" actId="14100"/>
          <ac:spMkLst>
            <pc:docMk/>
            <pc:sldMk cId="1638493164" sldId="264"/>
            <ac:spMk id="2" creationId="{F735F30D-B7CB-4443-BC20-26DB4E6756FC}"/>
          </ac:spMkLst>
        </pc:spChg>
        <pc:picChg chg="mod">
          <ac:chgData name="Harry Krans" userId="a71e678a80059740" providerId="LiveId" clId="{4BF1FA65-0EEB-4446-AFE3-4E6748822A44}" dt="2019-12-20T12:27:42.601" v="1015" actId="1076"/>
          <ac:picMkLst>
            <pc:docMk/>
            <pc:sldMk cId="1638493164" sldId="264"/>
            <ac:picMk id="3" creationId="{37E9DC81-5894-4CFF-9F54-B352C0309E55}"/>
          </ac:picMkLst>
        </pc:picChg>
      </pc:sldChg>
      <pc:sldChg chg="addSp delSp modSp setBg">
        <pc:chgData name="Harry Krans" userId="a71e678a80059740" providerId="LiveId" clId="{4BF1FA65-0EEB-4446-AFE3-4E6748822A44}" dt="2019-12-20T12:52:05.215" v="1343" actId="20577"/>
        <pc:sldMkLst>
          <pc:docMk/>
          <pc:sldMk cId="2305521744" sldId="265"/>
        </pc:sldMkLst>
        <pc:spChg chg="add mod">
          <ac:chgData name="Harry Krans" userId="a71e678a80059740" providerId="LiveId" clId="{4BF1FA65-0EEB-4446-AFE3-4E6748822A44}" dt="2019-12-20T12:52:05.215" v="1343" actId="20577"/>
          <ac:spMkLst>
            <pc:docMk/>
            <pc:sldMk cId="2305521744" sldId="265"/>
            <ac:spMk id="2" creationId="{EDC008F6-87F0-4606-B352-82146B3B4DF9}"/>
          </ac:spMkLst>
        </pc:spChg>
        <pc:spChg chg="add del">
          <ac:chgData name="Harry Krans" userId="a71e678a80059740" providerId="LiveId" clId="{4BF1FA65-0EEB-4446-AFE3-4E6748822A44}" dt="2019-12-05T14:31:04.942" v="163" actId="26606"/>
          <ac:spMkLst>
            <pc:docMk/>
            <pc:sldMk cId="2305521744" sldId="265"/>
            <ac:spMk id="8" creationId="{01D0AF59-99C3-4251-AB9A-C966C6AD4400}"/>
          </ac:spMkLst>
        </pc:spChg>
        <pc:spChg chg="add del">
          <ac:chgData name="Harry Krans" userId="a71e678a80059740" providerId="LiveId" clId="{4BF1FA65-0EEB-4446-AFE3-4E6748822A44}" dt="2019-12-05T14:31:04.942" v="163" actId="26606"/>
          <ac:spMkLst>
            <pc:docMk/>
            <pc:sldMk cId="2305521744" sldId="265"/>
            <ac:spMk id="10" creationId="{1855405F-37A2-4869-9154-F8BE3BECE6C3}"/>
          </ac:spMkLst>
        </pc:spChg>
        <pc:spChg chg="add del">
          <ac:chgData name="Harry Krans" userId="a71e678a80059740" providerId="LiveId" clId="{4BF1FA65-0EEB-4446-AFE3-4E6748822A44}" dt="2019-12-05T14:30:59.783" v="160" actId="26606"/>
          <ac:spMkLst>
            <pc:docMk/>
            <pc:sldMk cId="2305521744" sldId="265"/>
            <ac:spMk id="15" creationId="{B1193618-4E25-4CA2-A90E-01462093F1C5}"/>
          </ac:spMkLst>
        </pc:spChg>
        <pc:picChg chg="mod">
          <ac:chgData name="Harry Krans" userId="a71e678a80059740" providerId="LiveId" clId="{4BF1FA65-0EEB-4446-AFE3-4E6748822A44}" dt="2019-12-05T14:31:28.375" v="168" actId="14100"/>
          <ac:picMkLst>
            <pc:docMk/>
            <pc:sldMk cId="2305521744" sldId="265"/>
            <ac:picMk id="3" creationId="{B6341449-D59D-4F50-82C1-A4844D2EACA7}"/>
          </ac:picMkLst>
        </pc:picChg>
      </pc:sldChg>
      <pc:sldChg chg="addSp modSp">
        <pc:chgData name="Harry Krans" userId="a71e678a80059740" providerId="LiveId" clId="{4BF1FA65-0EEB-4446-AFE3-4E6748822A44}" dt="2019-12-20T12:55:18.139" v="1398" actId="14100"/>
        <pc:sldMkLst>
          <pc:docMk/>
          <pc:sldMk cId="1670660232" sldId="266"/>
        </pc:sldMkLst>
        <pc:spChg chg="add mod">
          <ac:chgData name="Harry Krans" userId="a71e678a80059740" providerId="LiveId" clId="{4BF1FA65-0EEB-4446-AFE3-4E6748822A44}" dt="2019-12-20T12:55:18.139" v="1398" actId="14100"/>
          <ac:spMkLst>
            <pc:docMk/>
            <pc:sldMk cId="1670660232" sldId="266"/>
            <ac:spMk id="2" creationId="{53CDA3DF-2737-4C12-B908-32F7E7EC7093}"/>
          </ac:spMkLst>
        </pc:spChg>
      </pc:sldChg>
      <pc:sldChg chg="addSp delSp modSp">
        <pc:chgData name="Harry Krans" userId="a71e678a80059740" providerId="LiveId" clId="{4BF1FA65-0EEB-4446-AFE3-4E6748822A44}" dt="2019-12-20T12:54:54.062" v="1385" actId="478"/>
        <pc:sldMkLst>
          <pc:docMk/>
          <pc:sldMk cId="2782982611" sldId="267"/>
        </pc:sldMkLst>
        <pc:spChg chg="add mod">
          <ac:chgData name="Harry Krans" userId="a71e678a80059740" providerId="LiveId" clId="{4BF1FA65-0EEB-4446-AFE3-4E6748822A44}" dt="2019-12-20T12:53:55.360" v="1370" actId="207"/>
          <ac:spMkLst>
            <pc:docMk/>
            <pc:sldMk cId="2782982611" sldId="267"/>
            <ac:spMk id="2" creationId="{EF0007BF-B108-4CBE-92D9-EAC4B495CF0A}"/>
          </ac:spMkLst>
        </pc:spChg>
        <pc:spChg chg="add del mod">
          <ac:chgData name="Harry Krans" userId="a71e678a80059740" providerId="LiveId" clId="{4BF1FA65-0EEB-4446-AFE3-4E6748822A44}" dt="2019-12-20T12:54:54.062" v="1385" actId="478"/>
          <ac:spMkLst>
            <pc:docMk/>
            <pc:sldMk cId="2782982611" sldId="267"/>
            <ac:spMk id="3" creationId="{F8808550-EF4B-4F8B-8096-02CFA2E53ACE}"/>
          </ac:spMkLst>
        </pc:spChg>
        <pc:picChg chg="del">
          <ac:chgData name="Harry Krans" userId="a71e678a80059740" providerId="LiveId" clId="{4BF1FA65-0EEB-4446-AFE3-4E6748822A44}" dt="2019-12-16T15:15:10.085" v="279" actId="478"/>
          <ac:picMkLst>
            <pc:docMk/>
            <pc:sldMk cId="2782982611" sldId="267"/>
            <ac:picMk id="3" creationId="{8F80D550-E580-4AA3-81D8-C62238A1B87B}"/>
          </ac:picMkLst>
        </pc:picChg>
        <pc:picChg chg="add del mod">
          <ac:chgData name="Harry Krans" userId="a71e678a80059740" providerId="LiveId" clId="{4BF1FA65-0EEB-4446-AFE3-4E6748822A44}" dt="2019-12-16T15:15:59.291" v="284" actId="478"/>
          <ac:picMkLst>
            <pc:docMk/>
            <pc:sldMk cId="2782982611" sldId="267"/>
            <ac:picMk id="4" creationId="{4E7A3558-12B7-4590-95D9-009E85507E00}"/>
          </ac:picMkLst>
        </pc:picChg>
        <pc:picChg chg="add del mod">
          <ac:chgData name="Harry Krans" userId="a71e678a80059740" providerId="LiveId" clId="{4BF1FA65-0EEB-4446-AFE3-4E6748822A44}" dt="2019-12-16T15:16:11.631" v="286" actId="478"/>
          <ac:picMkLst>
            <pc:docMk/>
            <pc:sldMk cId="2782982611" sldId="267"/>
            <ac:picMk id="6" creationId="{107124A6-63A0-4CE7-B20F-B6A5CBDFDD81}"/>
          </ac:picMkLst>
        </pc:picChg>
        <pc:picChg chg="add mod">
          <ac:chgData name="Harry Krans" userId="a71e678a80059740" providerId="LiveId" clId="{4BF1FA65-0EEB-4446-AFE3-4E6748822A44}" dt="2019-12-20T12:54:47.702" v="1384" actId="1076"/>
          <ac:picMkLst>
            <pc:docMk/>
            <pc:sldMk cId="2782982611" sldId="267"/>
            <ac:picMk id="8" creationId="{3880A071-EA11-49FA-869C-F146CA30FC56}"/>
          </ac:picMkLst>
        </pc:picChg>
      </pc:sldChg>
      <pc:sldChg chg="addSp modSp">
        <pc:chgData name="Harry Krans" userId="a71e678a80059740" providerId="LiveId" clId="{4BF1FA65-0EEB-4446-AFE3-4E6748822A44}" dt="2019-12-20T12:57:35.604" v="1467" actId="20577"/>
        <pc:sldMkLst>
          <pc:docMk/>
          <pc:sldMk cId="1725711440" sldId="268"/>
        </pc:sldMkLst>
        <pc:spChg chg="add mod">
          <ac:chgData name="Harry Krans" userId="a71e678a80059740" providerId="LiveId" clId="{4BF1FA65-0EEB-4446-AFE3-4E6748822A44}" dt="2019-12-20T12:57:35.604" v="1467" actId="20577"/>
          <ac:spMkLst>
            <pc:docMk/>
            <pc:sldMk cId="1725711440" sldId="268"/>
            <ac:spMk id="2" creationId="{3C916182-767C-4214-BEF3-C80E3FC348BA}"/>
          </ac:spMkLst>
        </pc:spChg>
        <pc:picChg chg="mod">
          <ac:chgData name="Harry Krans" userId="a71e678a80059740" providerId="LiveId" clId="{4BF1FA65-0EEB-4446-AFE3-4E6748822A44}" dt="2019-12-20T12:57:26.854" v="1465" actId="1076"/>
          <ac:picMkLst>
            <pc:docMk/>
            <pc:sldMk cId="1725711440" sldId="268"/>
            <ac:picMk id="3" creationId="{D449D033-6698-4D4F-ADEF-B22AFDE136AF}"/>
          </ac:picMkLst>
        </pc:picChg>
      </pc:sldChg>
      <pc:sldChg chg="addSp modSp">
        <pc:chgData name="Harry Krans" userId="a71e678a80059740" providerId="LiveId" clId="{4BF1FA65-0EEB-4446-AFE3-4E6748822A44}" dt="2019-12-20T13:00:03.194" v="1521" actId="113"/>
        <pc:sldMkLst>
          <pc:docMk/>
          <pc:sldMk cId="2269929571" sldId="269"/>
        </pc:sldMkLst>
        <pc:spChg chg="add mod">
          <ac:chgData name="Harry Krans" userId="a71e678a80059740" providerId="LiveId" clId="{4BF1FA65-0EEB-4446-AFE3-4E6748822A44}" dt="2019-12-20T13:00:03.194" v="1521" actId="113"/>
          <ac:spMkLst>
            <pc:docMk/>
            <pc:sldMk cId="2269929571" sldId="269"/>
            <ac:spMk id="2" creationId="{717A4300-0806-4A79-879F-EE941203236E}"/>
          </ac:spMkLst>
        </pc:spChg>
        <pc:picChg chg="mod">
          <ac:chgData name="Harry Krans" userId="a71e678a80059740" providerId="LiveId" clId="{4BF1FA65-0EEB-4446-AFE3-4E6748822A44}" dt="2019-12-20T12:57:59.791" v="1468" actId="14100"/>
          <ac:picMkLst>
            <pc:docMk/>
            <pc:sldMk cId="2269929571" sldId="269"/>
            <ac:picMk id="3" creationId="{120011D9-5C16-4CE9-B3FC-085273AE8CA9}"/>
          </ac:picMkLst>
        </pc:picChg>
      </pc:sldChg>
      <pc:sldChg chg="addSp modSp ord">
        <pc:chgData name="Harry Krans" userId="a71e678a80059740" providerId="LiveId" clId="{4BF1FA65-0EEB-4446-AFE3-4E6748822A44}" dt="2019-12-20T13:14:37.143" v="1877" actId="1076"/>
        <pc:sldMkLst>
          <pc:docMk/>
          <pc:sldMk cId="1664138864" sldId="270"/>
        </pc:sldMkLst>
        <pc:spChg chg="add mod">
          <ac:chgData name="Harry Krans" userId="a71e678a80059740" providerId="LiveId" clId="{4BF1FA65-0EEB-4446-AFE3-4E6748822A44}" dt="2019-12-20T13:14:37.143" v="1877" actId="1076"/>
          <ac:spMkLst>
            <pc:docMk/>
            <pc:sldMk cId="1664138864" sldId="270"/>
            <ac:spMk id="2" creationId="{7C2B9076-C6B7-4AF3-A582-58F7703F4B27}"/>
          </ac:spMkLst>
        </pc:spChg>
      </pc:sldChg>
      <pc:sldChg chg="delSp modSp del">
        <pc:chgData name="Harry Krans" userId="a71e678a80059740" providerId="LiveId" clId="{4BF1FA65-0EEB-4446-AFE3-4E6748822A44}" dt="2019-12-05T14:57:40.479" v="222" actId="2696"/>
        <pc:sldMkLst>
          <pc:docMk/>
          <pc:sldMk cId="1388163138" sldId="271"/>
        </pc:sldMkLst>
        <pc:picChg chg="del mod">
          <ac:chgData name="Harry Krans" userId="a71e678a80059740" providerId="LiveId" clId="{4BF1FA65-0EEB-4446-AFE3-4E6748822A44}" dt="2019-12-05T14:57:27.152" v="221" actId="478"/>
          <ac:picMkLst>
            <pc:docMk/>
            <pc:sldMk cId="1388163138" sldId="271"/>
            <ac:picMk id="3" creationId="{51177FD9-D8F2-4E17-A061-52B483D21E12}"/>
          </ac:picMkLst>
        </pc:picChg>
      </pc:sldChg>
      <pc:sldChg chg="addSp modSp add">
        <pc:chgData name="Harry Krans" userId="a71e678a80059740" providerId="LiveId" clId="{4BF1FA65-0EEB-4446-AFE3-4E6748822A44}" dt="2019-12-20T13:01:59.502" v="1588" actId="14100"/>
        <pc:sldMkLst>
          <pc:docMk/>
          <pc:sldMk cId="2257926972" sldId="273"/>
        </pc:sldMkLst>
        <pc:spChg chg="add mod">
          <ac:chgData name="Harry Krans" userId="a71e678a80059740" providerId="LiveId" clId="{4BF1FA65-0EEB-4446-AFE3-4E6748822A44}" dt="2019-12-20T13:01:59.502" v="1588" actId="14100"/>
          <ac:spMkLst>
            <pc:docMk/>
            <pc:sldMk cId="2257926972" sldId="273"/>
            <ac:spMk id="2" creationId="{9DEABB7F-33C5-42D2-8077-4F68DBE67829}"/>
          </ac:spMkLst>
        </pc:spChg>
        <pc:picChg chg="add mod">
          <ac:chgData name="Harry Krans" userId="a71e678a80059740" providerId="LiveId" clId="{4BF1FA65-0EEB-4446-AFE3-4E6748822A44}" dt="2019-12-20T13:01:47.611" v="1586" actId="1076"/>
          <ac:picMkLst>
            <pc:docMk/>
            <pc:sldMk cId="2257926972" sldId="273"/>
            <ac:picMk id="3" creationId="{9458865E-8262-44CE-B5A0-A32C90835C6E}"/>
          </ac:picMkLst>
        </pc:picChg>
      </pc:sldChg>
      <pc:sldChg chg="addSp delSp modSp add mod ord setBg">
        <pc:chgData name="Harry Krans" userId="a71e678a80059740" providerId="LiveId" clId="{4BF1FA65-0EEB-4446-AFE3-4E6748822A44}" dt="2019-12-20T13:05:00.037" v="1710" actId="1076"/>
        <pc:sldMkLst>
          <pc:docMk/>
          <pc:sldMk cId="2828784241" sldId="274"/>
        </pc:sldMkLst>
        <pc:spChg chg="add mod">
          <ac:chgData name="Harry Krans" userId="a71e678a80059740" providerId="LiveId" clId="{4BF1FA65-0EEB-4446-AFE3-4E6748822A44}" dt="2019-12-20T13:05:00.037" v="1710" actId="1076"/>
          <ac:spMkLst>
            <pc:docMk/>
            <pc:sldMk cId="2828784241" sldId="274"/>
            <ac:spMk id="2" creationId="{B8B2E595-B904-4291-8E5D-AC57400723DB}"/>
          </ac:spMkLst>
        </pc:spChg>
        <pc:spChg chg="add del">
          <ac:chgData name="Harry Krans" userId="a71e678a80059740" providerId="LiveId" clId="{4BF1FA65-0EEB-4446-AFE3-4E6748822A44}" dt="2019-12-05T14:43:04.501" v="187" actId="26606"/>
          <ac:spMkLst>
            <pc:docMk/>
            <pc:sldMk cId="2828784241" sldId="274"/>
            <ac:spMk id="8" creationId="{5943EECF-03A4-4CEB-899E-47C803839649}"/>
          </ac:spMkLst>
        </pc:spChg>
        <pc:spChg chg="add del">
          <ac:chgData name="Harry Krans" userId="a71e678a80059740" providerId="LiveId" clId="{4BF1FA65-0EEB-4446-AFE3-4E6748822A44}" dt="2019-12-05T14:43:04.501" v="187" actId="26606"/>
          <ac:spMkLst>
            <pc:docMk/>
            <pc:sldMk cId="2828784241" sldId="274"/>
            <ac:spMk id="10" creationId="{F2F606D8-696E-4B76-BB10-43672AA1475A}"/>
          </ac:spMkLst>
        </pc:spChg>
        <pc:spChg chg="add del">
          <ac:chgData name="Harry Krans" userId="a71e678a80059740" providerId="LiveId" clId="{4BF1FA65-0EEB-4446-AFE3-4E6748822A44}" dt="2019-12-05T14:43:04.501" v="187" actId="26606"/>
          <ac:spMkLst>
            <pc:docMk/>
            <pc:sldMk cId="2828784241" sldId="274"/>
            <ac:spMk id="12" creationId="{3ABF1881-5AFD-48F9-979A-19EE2FE30A33}"/>
          </ac:spMkLst>
        </pc:spChg>
        <pc:spChg chg="add del">
          <ac:chgData name="Harry Krans" userId="a71e678a80059740" providerId="LiveId" clId="{4BF1FA65-0EEB-4446-AFE3-4E6748822A44}" dt="2019-12-05T14:42:57.001" v="180" actId="26606"/>
          <ac:spMkLst>
            <pc:docMk/>
            <pc:sldMk cId="2828784241" sldId="274"/>
            <ac:spMk id="17" creationId="{C83A5C14-ED91-4CD1-809E-D29FF97C9AF5}"/>
          </ac:spMkLst>
        </pc:spChg>
        <pc:spChg chg="add del">
          <ac:chgData name="Harry Krans" userId="a71e678a80059740" providerId="LiveId" clId="{4BF1FA65-0EEB-4446-AFE3-4E6748822A44}" dt="2019-12-05T14:42:57.001" v="180" actId="26606"/>
          <ac:spMkLst>
            <pc:docMk/>
            <pc:sldMk cId="2828784241" sldId="274"/>
            <ac:spMk id="19" creationId="{56065185-5C34-4F86-AA96-AA4D065B0EF4}"/>
          </ac:spMkLst>
        </pc:spChg>
        <pc:spChg chg="add del">
          <ac:chgData name="Harry Krans" userId="a71e678a80059740" providerId="LiveId" clId="{4BF1FA65-0EEB-4446-AFE3-4E6748822A44}" dt="2019-12-05T14:43:03.079" v="184" actId="26606"/>
          <ac:spMkLst>
            <pc:docMk/>
            <pc:sldMk cId="2828784241" sldId="274"/>
            <ac:spMk id="23" creationId="{C83A5C14-ED91-4CD1-809E-D29FF97C9AF5}"/>
          </ac:spMkLst>
        </pc:spChg>
        <pc:spChg chg="add del">
          <ac:chgData name="Harry Krans" userId="a71e678a80059740" providerId="LiveId" clId="{4BF1FA65-0EEB-4446-AFE3-4E6748822A44}" dt="2019-12-05T14:43:03.079" v="184" actId="26606"/>
          <ac:spMkLst>
            <pc:docMk/>
            <pc:sldMk cId="2828784241" sldId="274"/>
            <ac:spMk id="24" creationId="{56065185-5C34-4F86-AA96-AA4D065B0EF4}"/>
          </ac:spMkLst>
        </pc:spChg>
        <pc:spChg chg="add del">
          <ac:chgData name="Harry Krans" userId="a71e678a80059740" providerId="LiveId" clId="{4BF1FA65-0EEB-4446-AFE3-4E6748822A44}" dt="2019-12-05T14:43:04.469" v="186" actId="26606"/>
          <ac:spMkLst>
            <pc:docMk/>
            <pc:sldMk cId="2828784241" sldId="274"/>
            <ac:spMk id="26" creationId="{693B08FD-5ECC-4728-AA84-CD6AC875BF8E}"/>
          </ac:spMkLst>
        </pc:spChg>
        <pc:spChg chg="add del">
          <ac:chgData name="Harry Krans" userId="a71e678a80059740" providerId="LiveId" clId="{4BF1FA65-0EEB-4446-AFE3-4E6748822A44}" dt="2019-12-05T14:43:04.469" v="186" actId="26606"/>
          <ac:spMkLst>
            <pc:docMk/>
            <pc:sldMk cId="2828784241" sldId="274"/>
            <ac:spMk id="27" creationId="{2549107E-EC98-4933-8F8F-A1713C393B7E}"/>
          </ac:spMkLst>
        </pc:spChg>
        <pc:picChg chg="add del mod">
          <ac:chgData name="Harry Krans" userId="a71e678a80059740" providerId="LiveId" clId="{4BF1FA65-0EEB-4446-AFE3-4E6748822A44}" dt="2019-12-05T14:43:13.688" v="188" actId="478"/>
          <ac:picMkLst>
            <pc:docMk/>
            <pc:sldMk cId="2828784241" sldId="274"/>
            <ac:picMk id="3" creationId="{6715BA46-FA06-4D62-952C-53C37FC56075}"/>
          </ac:picMkLst>
        </pc:picChg>
        <pc:picChg chg="add mod">
          <ac:chgData name="Harry Krans" userId="a71e678a80059740" providerId="LiveId" clId="{4BF1FA65-0EEB-4446-AFE3-4E6748822A44}" dt="2019-12-13T12:05:41.742" v="278" actId="962"/>
          <ac:picMkLst>
            <pc:docMk/>
            <pc:sldMk cId="2828784241" sldId="274"/>
            <ac:picMk id="3" creationId="{9A8AE2C9-9854-47C8-B8C3-FE8E91C5CB1C}"/>
          </ac:picMkLst>
        </pc:picChg>
        <pc:picChg chg="add del">
          <ac:chgData name="Harry Krans" userId="a71e678a80059740" providerId="LiveId" clId="{4BF1FA65-0EEB-4446-AFE3-4E6748822A44}" dt="2019-12-05T14:43:01.548" v="182" actId="26606"/>
          <ac:picMkLst>
            <pc:docMk/>
            <pc:sldMk cId="2828784241" sldId="274"/>
            <ac:picMk id="21" creationId="{CB607B98-7700-4DC9-8BE8-A876255F9C52}"/>
          </ac:picMkLst>
        </pc:picChg>
      </pc:sldChg>
      <pc:sldChg chg="addSp delSp modSp add mod setBg setClrOvrMap">
        <pc:chgData name="Harry Krans" userId="a71e678a80059740" providerId="LiveId" clId="{4BF1FA65-0EEB-4446-AFE3-4E6748822A44}" dt="2019-12-20T13:13:24.161" v="1818" actId="1076"/>
        <pc:sldMkLst>
          <pc:docMk/>
          <pc:sldMk cId="4189119690" sldId="275"/>
        </pc:sldMkLst>
        <pc:spChg chg="add mod">
          <ac:chgData name="Harry Krans" userId="a71e678a80059740" providerId="LiveId" clId="{4BF1FA65-0EEB-4446-AFE3-4E6748822A44}" dt="2019-12-20T13:07:59.141" v="1758" actId="1076"/>
          <ac:spMkLst>
            <pc:docMk/>
            <pc:sldMk cId="4189119690" sldId="275"/>
            <ac:spMk id="2" creationId="{78EBD6E8-8409-4769-931E-4896D2719C41}"/>
          </ac:spMkLst>
        </pc:spChg>
        <pc:spChg chg="add mod">
          <ac:chgData name="Harry Krans" userId="a71e678a80059740" providerId="LiveId" clId="{4BF1FA65-0EEB-4446-AFE3-4E6748822A44}" dt="2019-12-20T13:09:13.374" v="1778" actId="14100"/>
          <ac:spMkLst>
            <pc:docMk/>
            <pc:sldMk cId="4189119690" sldId="275"/>
            <ac:spMk id="4" creationId="{AF36243C-84F0-4756-BB3A-FBC41E342E0D}"/>
          </ac:spMkLst>
        </pc:spChg>
        <pc:spChg chg="add del">
          <ac:chgData name="Harry Krans" userId="a71e678a80059740" providerId="LiveId" clId="{4BF1FA65-0EEB-4446-AFE3-4E6748822A44}" dt="2019-12-05T14:45:56.591" v="194" actId="26606"/>
          <ac:spMkLst>
            <pc:docMk/>
            <pc:sldMk cId="4189119690" sldId="275"/>
            <ac:spMk id="8" creationId="{0928A03B-91F6-411C-B9BC-03A4B8A35FC2}"/>
          </ac:spMkLst>
        </pc:spChg>
        <pc:spChg chg="add del">
          <ac:chgData name="Harry Krans" userId="a71e678a80059740" providerId="LiveId" clId="{4BF1FA65-0EEB-4446-AFE3-4E6748822A44}" dt="2019-12-05T14:45:59.841" v="196" actId="26606"/>
          <ac:spMkLst>
            <pc:docMk/>
            <pc:sldMk cId="4189119690" sldId="275"/>
            <ac:spMk id="10" creationId="{3E5445C6-DD42-4979-86FF-03730E8C6DB0}"/>
          </ac:spMkLst>
        </pc:spChg>
        <pc:spChg chg="add del">
          <ac:chgData name="Harry Krans" userId="a71e678a80059740" providerId="LiveId" clId="{4BF1FA65-0EEB-4446-AFE3-4E6748822A44}" dt="2019-12-05T14:45:59.841" v="196" actId="26606"/>
          <ac:spMkLst>
            <pc:docMk/>
            <pc:sldMk cId="4189119690" sldId="275"/>
            <ac:spMk id="11" creationId="{2A8AA5BC-4F7A-4226-8F99-6D824B226A97}"/>
          </ac:spMkLst>
        </pc:spChg>
        <pc:spChg chg="add del">
          <ac:chgData name="Harry Krans" userId="a71e678a80059740" providerId="LiveId" clId="{4BF1FA65-0EEB-4446-AFE3-4E6748822A44}" dt="2019-12-05T14:46:11.856" v="198" actId="26606"/>
          <ac:spMkLst>
            <pc:docMk/>
            <pc:sldMk cId="4189119690" sldId="275"/>
            <ac:spMk id="13" creationId="{0928A03B-91F6-411C-B9BC-03A4B8A35FC2}"/>
          </ac:spMkLst>
        </pc:spChg>
        <pc:spChg chg="add">
          <ac:chgData name="Harry Krans" userId="a71e678a80059740" providerId="LiveId" clId="{4BF1FA65-0EEB-4446-AFE3-4E6748822A44}" dt="2019-12-05T14:46:11.888" v="199" actId="26606"/>
          <ac:spMkLst>
            <pc:docMk/>
            <pc:sldMk cId="4189119690" sldId="275"/>
            <ac:spMk id="15" creationId="{2A8AA5BC-4F7A-4226-8F99-6D824B226A97}"/>
          </ac:spMkLst>
        </pc:spChg>
        <pc:spChg chg="add">
          <ac:chgData name="Harry Krans" userId="a71e678a80059740" providerId="LiveId" clId="{4BF1FA65-0EEB-4446-AFE3-4E6748822A44}" dt="2019-12-05T14:46:11.888" v="199" actId="26606"/>
          <ac:spMkLst>
            <pc:docMk/>
            <pc:sldMk cId="4189119690" sldId="275"/>
            <ac:spMk id="16" creationId="{3E5445C6-DD42-4979-86FF-03730E8C6DB0}"/>
          </ac:spMkLst>
        </pc:spChg>
        <pc:picChg chg="add mod">
          <ac:chgData name="Harry Krans" userId="a71e678a80059740" providerId="LiveId" clId="{4BF1FA65-0EEB-4446-AFE3-4E6748822A44}" dt="2019-12-20T13:13:24.161" v="1818" actId="1076"/>
          <ac:picMkLst>
            <pc:docMk/>
            <pc:sldMk cId="4189119690" sldId="275"/>
            <ac:picMk id="3" creationId="{9B49B7CE-248D-4D03-ACD1-99C9F20EE760}"/>
          </ac:picMkLst>
        </pc:picChg>
      </pc:sldChg>
      <pc:sldChg chg="addSp delSp modSp add mod setBg delDesignElem">
        <pc:chgData name="Harry Krans" userId="a71e678a80059740" providerId="LiveId" clId="{4BF1FA65-0EEB-4446-AFE3-4E6748822A44}" dt="2019-12-20T13:17:54.913" v="1962" actId="1076"/>
        <pc:sldMkLst>
          <pc:docMk/>
          <pc:sldMk cId="1899329637" sldId="276"/>
        </pc:sldMkLst>
        <pc:spChg chg="add mod">
          <ac:chgData name="Harry Krans" userId="a71e678a80059740" providerId="LiveId" clId="{4BF1FA65-0EEB-4446-AFE3-4E6748822A44}" dt="2019-12-20T13:17:45.382" v="1961" actId="1076"/>
          <ac:spMkLst>
            <pc:docMk/>
            <pc:sldMk cId="1899329637" sldId="276"/>
            <ac:spMk id="2" creationId="{E1D7F142-AA0A-405E-8944-69EF01FE9AF1}"/>
          </ac:spMkLst>
        </pc:spChg>
        <pc:spChg chg="add del">
          <ac:chgData name="Harry Krans" userId="a71e678a80059740" providerId="LiveId" clId="{4BF1FA65-0EEB-4446-AFE3-4E6748822A44}" dt="2019-12-12T12:35:56.415" v="249" actId="26606"/>
          <ac:spMkLst>
            <pc:docMk/>
            <pc:sldMk cId="1899329637" sldId="276"/>
            <ac:spMk id="5" creationId="{940F20C4-574D-4AD1-A244-96E69925EC90}"/>
          </ac:spMkLst>
        </pc:spChg>
        <pc:spChg chg="add del">
          <ac:chgData name="Harry Krans" userId="a71e678a80059740" providerId="LiveId" clId="{4BF1FA65-0EEB-4446-AFE3-4E6748822A44}" dt="2019-12-12T12:35:37.760" v="239" actId="26606"/>
          <ac:spMkLst>
            <pc:docMk/>
            <pc:sldMk cId="1899329637" sldId="276"/>
            <ac:spMk id="8" creationId="{940F20C4-574D-4AD1-A244-96E69925EC90}"/>
          </ac:spMkLst>
        </pc:spChg>
        <pc:spChg chg="add del">
          <ac:chgData name="Harry Krans" userId="a71e678a80059740" providerId="LiveId" clId="{4BF1FA65-0EEB-4446-AFE3-4E6748822A44}" dt="2019-12-12T12:35:39.697" v="241" actId="26606"/>
          <ac:spMkLst>
            <pc:docMk/>
            <pc:sldMk cId="1899329637" sldId="276"/>
            <ac:spMk id="14" creationId="{B1193618-4E25-4CA2-A90E-01462093F1C5}"/>
          </ac:spMkLst>
        </pc:spChg>
        <pc:spChg chg="add del">
          <ac:chgData name="Harry Krans" userId="a71e678a80059740" providerId="LiveId" clId="{4BF1FA65-0EEB-4446-AFE3-4E6748822A44}" dt="2019-12-12T12:40:27.245" v="262"/>
          <ac:spMkLst>
            <pc:docMk/>
            <pc:sldMk cId="1899329637" sldId="276"/>
            <ac:spMk id="15" creationId="{B1193618-4E25-4CA2-A90E-01462093F1C5}"/>
          </ac:spMkLst>
        </pc:spChg>
        <pc:spChg chg="add del">
          <ac:chgData name="Harry Krans" userId="a71e678a80059740" providerId="LiveId" clId="{4BF1FA65-0EEB-4446-AFE3-4E6748822A44}" dt="2019-12-12T12:35:44.213" v="243" actId="26606"/>
          <ac:spMkLst>
            <pc:docMk/>
            <pc:sldMk cId="1899329637" sldId="276"/>
            <ac:spMk id="16" creationId="{B670DBD5-770C-4383-9F54-5B86E86BD5BB}"/>
          </ac:spMkLst>
        </pc:spChg>
        <pc:grpChg chg="add del">
          <ac:chgData name="Harry Krans" userId="a71e678a80059740" providerId="LiveId" clId="{4BF1FA65-0EEB-4446-AFE3-4E6748822A44}" dt="2019-12-12T12:35:56.415" v="249" actId="26606"/>
          <ac:grpSpMkLst>
            <pc:docMk/>
            <pc:sldMk cId="1899329637" sldId="276"/>
            <ac:grpSpMk id="6" creationId="{9A7CC453-6F47-4427-B67D-37E65A92C553}"/>
          </ac:grpSpMkLst>
        </pc:grpChg>
        <pc:grpChg chg="add del">
          <ac:chgData name="Harry Krans" userId="a71e678a80059740" providerId="LiveId" clId="{4BF1FA65-0EEB-4446-AFE3-4E6748822A44}" dt="2019-12-12T12:35:37.760" v="239" actId="26606"/>
          <ac:grpSpMkLst>
            <pc:docMk/>
            <pc:sldMk cId="1899329637" sldId="276"/>
            <ac:grpSpMk id="10" creationId="{9A7CC453-6F47-4427-B67D-37E65A92C553}"/>
          </ac:grpSpMkLst>
        </pc:grpChg>
        <pc:picChg chg="add del mod">
          <ac:chgData name="Harry Krans" userId="a71e678a80059740" providerId="LiveId" clId="{4BF1FA65-0EEB-4446-AFE3-4E6748822A44}" dt="2019-12-12T12:40:17.400" v="260" actId="478"/>
          <ac:picMkLst>
            <pc:docMk/>
            <pc:sldMk cId="1899329637" sldId="276"/>
            <ac:picMk id="3" creationId="{C30A7C39-F645-4F9B-959A-A02833A75BB7}"/>
          </ac:picMkLst>
        </pc:picChg>
        <pc:picChg chg="add mod">
          <ac:chgData name="Harry Krans" userId="a71e678a80059740" providerId="LiveId" clId="{4BF1FA65-0EEB-4446-AFE3-4E6748822A44}" dt="2019-12-20T13:17:54.913" v="1962" actId="1076"/>
          <ac:picMkLst>
            <pc:docMk/>
            <pc:sldMk cId="1899329637" sldId="276"/>
            <ac:picMk id="7" creationId="{12227361-86C5-41D7-A5BD-3BAB066B883C}"/>
          </ac:picMkLst>
        </pc:picChg>
      </pc:sldChg>
      <pc:sldChg chg="addSp modSp add mod setBg">
        <pc:chgData name="Harry Krans" userId="a71e678a80059740" providerId="LiveId" clId="{4BF1FA65-0EEB-4446-AFE3-4E6748822A44}" dt="2019-12-05T14:52:56.352" v="212" actId="14100"/>
        <pc:sldMkLst>
          <pc:docMk/>
          <pc:sldMk cId="1358620681" sldId="277"/>
        </pc:sldMkLst>
        <pc:picChg chg="add mod">
          <ac:chgData name="Harry Krans" userId="a71e678a80059740" providerId="LiveId" clId="{4BF1FA65-0EEB-4446-AFE3-4E6748822A44}" dt="2019-12-05T14:52:56.352" v="212" actId="14100"/>
          <ac:picMkLst>
            <pc:docMk/>
            <pc:sldMk cId="1358620681" sldId="277"/>
            <ac:picMk id="3" creationId="{1EEF380F-1796-4BD9-A0F7-1C6288A23A9C}"/>
          </ac:picMkLst>
        </pc:picChg>
      </pc:sldChg>
      <pc:sldChg chg="addSp delSp modSp add mod ord setBg">
        <pc:chgData name="Harry Krans" userId="a71e678a80059740" providerId="LiveId" clId="{4BF1FA65-0EEB-4446-AFE3-4E6748822A44}" dt="2019-12-05T14:58:45.463" v="232" actId="26606"/>
        <pc:sldMkLst>
          <pc:docMk/>
          <pc:sldMk cId="244076184" sldId="278"/>
        </pc:sldMkLst>
        <pc:picChg chg="add mod">
          <ac:chgData name="Harry Krans" userId="a71e678a80059740" providerId="LiveId" clId="{4BF1FA65-0EEB-4446-AFE3-4E6748822A44}" dt="2019-12-05T14:58:45.463" v="232" actId="26606"/>
          <ac:picMkLst>
            <pc:docMk/>
            <pc:sldMk cId="244076184" sldId="278"/>
            <ac:picMk id="3" creationId="{4C0A55B4-E187-491E-B5C5-FB1B40BEF863}"/>
          </ac:picMkLst>
        </pc:picChg>
        <pc:cxnChg chg="add del">
          <ac:chgData name="Harry Krans" userId="a71e678a80059740" providerId="LiveId" clId="{4BF1FA65-0EEB-4446-AFE3-4E6748822A44}" dt="2019-12-05T14:58:45.463" v="232" actId="26606"/>
          <ac:cxnSpMkLst>
            <pc:docMk/>
            <pc:sldMk cId="244076184" sldId="278"/>
            <ac:cxnSpMk id="8" creationId="{E12350F3-DB83-413A-980B-1CEB92498664}"/>
          </ac:cxnSpMkLst>
        </pc:cxnChg>
      </pc:sldChg>
      <pc:sldChg chg="addSp modSp add">
        <pc:chgData name="Harry Krans" userId="a71e678a80059740" providerId="LiveId" clId="{4BF1FA65-0EEB-4446-AFE3-4E6748822A44}" dt="2019-12-12T12:39:21.961" v="259" actId="1076"/>
        <pc:sldMkLst>
          <pc:docMk/>
          <pc:sldMk cId="4105094197" sldId="279"/>
        </pc:sldMkLst>
        <pc:picChg chg="add mod">
          <ac:chgData name="Harry Krans" userId="a71e678a80059740" providerId="LiveId" clId="{4BF1FA65-0EEB-4446-AFE3-4E6748822A44}" dt="2019-12-12T12:39:21.961" v="259" actId="1076"/>
          <ac:picMkLst>
            <pc:docMk/>
            <pc:sldMk cId="4105094197" sldId="279"/>
            <ac:picMk id="3" creationId="{E5DFE9B8-CF27-4851-84FB-4D76F6E2D40D}"/>
          </ac:picMkLst>
        </pc:picChg>
      </pc:sldChg>
      <pc:sldChg chg="addSp modSp add mod setBg">
        <pc:chgData name="Harry Krans" userId="a71e678a80059740" providerId="LiveId" clId="{4BF1FA65-0EEB-4446-AFE3-4E6748822A44}" dt="2019-12-20T12:00:42.979" v="306"/>
        <pc:sldMkLst>
          <pc:docMk/>
          <pc:sldMk cId="1541180545" sldId="280"/>
        </pc:sldMkLst>
        <pc:spChg chg="add mod">
          <ac:chgData name="Harry Krans" userId="a71e678a80059740" providerId="LiveId" clId="{4BF1FA65-0EEB-4446-AFE3-4E6748822A44}" dt="2019-12-20T12:00:42.979" v="306"/>
          <ac:spMkLst>
            <pc:docMk/>
            <pc:sldMk cId="1541180545" sldId="280"/>
            <ac:spMk id="4" creationId="{BC405A79-63CF-4BB2-96D7-891038DA57AA}"/>
          </ac:spMkLst>
        </pc:spChg>
        <pc:picChg chg="add mod">
          <ac:chgData name="Harry Krans" userId="a71e678a80059740" providerId="LiveId" clId="{4BF1FA65-0EEB-4446-AFE3-4E6748822A44}" dt="2019-12-20T11:58:57.914" v="303" actId="26606"/>
          <ac:picMkLst>
            <pc:docMk/>
            <pc:sldMk cId="1541180545" sldId="280"/>
            <ac:picMk id="3" creationId="{5C176307-AEC7-4B56-82C3-86716CC67A0C}"/>
          </ac:picMkLst>
        </pc:picChg>
      </pc:sldChg>
      <pc:sldChg chg="addSp delSp modSp add">
        <pc:chgData name="Harry Krans" userId="a71e678a80059740" providerId="LiveId" clId="{4BF1FA65-0EEB-4446-AFE3-4E6748822A44}" dt="2019-12-20T12:39:04.354" v="1132" actId="14100"/>
        <pc:sldMkLst>
          <pc:docMk/>
          <pc:sldMk cId="2948953183" sldId="281"/>
        </pc:sldMkLst>
        <pc:picChg chg="add del mod">
          <ac:chgData name="Harry Krans" userId="a71e678a80059740" providerId="LiveId" clId="{4BF1FA65-0EEB-4446-AFE3-4E6748822A44}" dt="2019-12-20T12:38:34.605" v="1123" actId="478"/>
          <ac:picMkLst>
            <pc:docMk/>
            <pc:sldMk cId="2948953183" sldId="281"/>
            <ac:picMk id="3" creationId="{D2286CF7-2DA3-421C-BA8F-13A916854A1F}"/>
          </ac:picMkLst>
        </pc:picChg>
        <pc:picChg chg="add mod">
          <ac:chgData name="Harry Krans" userId="a71e678a80059740" providerId="LiveId" clId="{4BF1FA65-0EEB-4446-AFE3-4E6748822A44}" dt="2019-12-20T12:39:04.354" v="1132" actId="14100"/>
          <ac:picMkLst>
            <pc:docMk/>
            <pc:sldMk cId="2948953183" sldId="281"/>
            <ac:picMk id="4" creationId="{9641818A-8E2D-4665-9E25-F51DF96E192A}"/>
          </ac:picMkLst>
        </pc:picChg>
      </pc:sldChg>
      <pc:sldChg chg="addSp delSp modSp add">
        <pc:chgData name="Harry Krans" userId="a71e678a80059740" providerId="LiveId" clId="{4BF1FA65-0EEB-4446-AFE3-4E6748822A44}" dt="2019-12-20T12:44:39.884" v="1189" actId="1076"/>
        <pc:sldMkLst>
          <pc:docMk/>
          <pc:sldMk cId="1109451070" sldId="282"/>
        </pc:sldMkLst>
        <pc:spChg chg="add mod">
          <ac:chgData name="Harry Krans" userId="a71e678a80059740" providerId="LiveId" clId="{4BF1FA65-0EEB-4446-AFE3-4E6748822A44}" dt="2019-12-20T12:44:39.884" v="1189" actId="1076"/>
          <ac:spMkLst>
            <pc:docMk/>
            <pc:sldMk cId="1109451070" sldId="282"/>
            <ac:spMk id="2" creationId="{AF00BCFF-903C-4DB2-852C-0DC8A28B2C4D}"/>
          </ac:spMkLst>
        </pc:spChg>
        <pc:picChg chg="add del mod">
          <ac:chgData name="Harry Krans" userId="a71e678a80059740" providerId="LiveId" clId="{4BF1FA65-0EEB-4446-AFE3-4E6748822A44}" dt="2019-12-20T12:44:03.995" v="1188" actId="478"/>
          <ac:picMkLst>
            <pc:docMk/>
            <pc:sldMk cId="1109451070" sldId="282"/>
            <ac:picMk id="4" creationId="{E507EDF0-3D3C-4A31-90A6-0E1D75BB490D}"/>
          </ac:picMkLst>
        </pc:picChg>
      </pc:sldChg>
      <pc:sldChg chg="delSp modSp add">
        <pc:chgData name="Harry Krans" userId="a71e678a80059740" providerId="LiveId" clId="{4BF1FA65-0EEB-4446-AFE3-4E6748822A44}" dt="2019-12-20T13:29:50.368" v="2478" actId="20577"/>
        <pc:sldMkLst>
          <pc:docMk/>
          <pc:sldMk cId="313276210" sldId="283"/>
        </pc:sldMkLst>
        <pc:spChg chg="del">
          <ac:chgData name="Harry Krans" userId="a71e678a80059740" providerId="LiveId" clId="{4BF1FA65-0EEB-4446-AFE3-4E6748822A44}" dt="2019-12-20T13:20:30.540" v="1964" actId="478"/>
          <ac:spMkLst>
            <pc:docMk/>
            <pc:sldMk cId="313276210" sldId="283"/>
            <ac:spMk id="2" creationId="{3CDD0A86-653A-41C9-8C6A-CAE5A568BBB0}"/>
          </ac:spMkLst>
        </pc:spChg>
        <pc:spChg chg="mod">
          <ac:chgData name="Harry Krans" userId="a71e678a80059740" providerId="LiveId" clId="{4BF1FA65-0EEB-4446-AFE3-4E6748822A44}" dt="2019-12-20T13:29:50.368" v="2478" actId="20577"/>
          <ac:spMkLst>
            <pc:docMk/>
            <pc:sldMk cId="313276210" sldId="283"/>
            <ac:spMk id="3" creationId="{83FF56E6-3DA3-457B-B149-323BB2B395D4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20T13:05:50.564" idx="1">
    <p:pos x="768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38377-2083-4A3A-9066-A77557786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F5F0E1A-1316-43E8-AE5D-C5B718337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EF733F-CCAE-4C1A-AFFF-FF990394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209FCB-F965-4B73-B36C-1A615A2E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89EA45-CD98-47C9-B9C1-3E861C7A8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360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4987B-F0D1-40D6-B52B-DD983084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B4F419E-2D80-43D1-91C1-E1DCE6777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6D137B-5C0A-4C98-9D0D-10D932B9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3A0315-DCFA-48FC-94D1-C54F405C1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DCA2CF-7A33-414D-8270-9C710D7B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3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135CB7D-2D96-4957-986E-77FCB7005F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D3BE337-87EF-47DE-8D39-9C3BD96B4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A17267-F6AE-41AA-AAAF-34456C3A1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539B8D-2FFA-4F34-97C2-4343E004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4BE405-6C7B-413F-BC63-CB67A65C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4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19DC7-AC59-4C7B-96D0-73224B3C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7BC91A-E615-4272-BA01-221BB6433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7616A7-EE5C-4ED0-9908-AB52B62A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2E9312-E44A-452D-9669-07058971C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742DA3-0778-4743-A5DC-835BC048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92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73A35-1D0E-4D15-9291-2AFCE1B6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4A2A78-37C7-477B-9533-BB90C0E5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B83B97-CAFA-45A4-8556-A5B6741B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9802C7-9E9B-401D-937A-74898E470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FEBBD3-600B-464C-992A-EFE62B89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740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0C184-C490-444E-BDC3-7E8B9038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0A68C7-7A38-449C-B2EF-5DF1F5722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43FC5D6-4B60-417A-AF3C-022B0A7BF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4DF6D58-D70B-484F-882D-DF50A9C7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B462457-B21C-451D-8F5B-708FD34AB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A07A6C-4D59-462B-9F5F-6EA3692B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665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91A3C-7AD6-4A1B-B871-5B4504C9B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E4522E-63B0-4ED8-9D8F-844CAB1AC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37E376-7E3E-4400-9338-50FD30B7D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14903E6-E4D9-485C-93E7-3DD9D158E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E456638-7AF5-4DAD-831E-34F2000A6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B548725-337A-4F3A-A1E0-D98C6A6FD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A00DC4B-9A0A-41B0-85B9-6769460A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6DCD694-192C-4F7B-8875-86C631FD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59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F3403-2236-44FF-A4E3-BEAADA179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55669A4-48FC-416C-981B-07934F2F1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8894719-B0A3-48E1-A1E5-1688BF58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A9AFE3-0816-4CE6-B527-A1AE5A22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019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2DCC29A-5138-4B11-9F5E-A10FB9DB2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20ABC48-EE6E-467F-902E-9DC18272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0A6D95-9DC4-469F-A06E-14414153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76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E06AC-69F7-470A-9D0E-401F4742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E95C23-31E6-4CAF-98E0-7CEF69B6F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7C9F00-3F4B-4692-AC3A-6C50CCFB3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8476A1-3600-4B6F-BBA1-C013BC7B5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206F820-96C5-4ADC-93CF-A7C63556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6AE3FB-6D44-4AAA-AAD9-1B7883A6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724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3329D-845E-46FB-9647-263E6F60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38D1843-B537-4D94-B53D-BCEF93017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F80842-3889-479A-BCAA-4C287A6AB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8C6923-C7D0-4F42-8CA9-B3558AF8D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3C2DEF-9373-4D82-A2AC-1D10B9AF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4D5DE1-674E-420B-9D41-08470813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23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0BCA642-A446-40AC-9B27-2DD8B848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0C0BF9-AFD7-4753-82D1-3D967D4E9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43058E-D9F7-480F-A582-F15CDBAA8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F07C5-4F59-499D-ACBA-55AFA44B1783}" type="datetimeFigureOut">
              <a:rPr lang="nl-NL" smtClean="0"/>
              <a:t>20-12-2019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6ADBB7-E67A-493F-BAB2-4E3A2C609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0FD895-880F-440F-8818-0814DF404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F80C6-99DF-4E53-8BF2-F9E6FEC133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462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gras, buiten, teken, tekst&#10;&#10;Automatisch gegenereerde beschrijving">
            <a:extLst>
              <a:ext uri="{FF2B5EF4-FFF2-40B4-BE49-F238E27FC236}">
                <a16:creationId xmlns:a16="http://schemas.microsoft.com/office/drawing/2014/main" id="{C719EB33-724F-4550-B8A6-8000C23D2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8"/>
            <a:ext cx="4945637" cy="391102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3F5D571-BB94-4FDE-83F3-32532D0C26FD}"/>
              </a:ext>
            </a:extLst>
          </p:cNvPr>
          <p:cNvSpPr txBox="1"/>
          <p:nvPr/>
        </p:nvSpPr>
        <p:spPr>
          <a:xfrm>
            <a:off x="1497496" y="4830417"/>
            <a:ext cx="89319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/>
              <a:t>        </a:t>
            </a:r>
            <a:r>
              <a:rPr lang="nl-NL" sz="5400" b="1" dirty="0">
                <a:solidFill>
                  <a:srgbClr val="FF0000"/>
                </a:solidFill>
              </a:rPr>
              <a:t>Grolloo steeds mooier. </a:t>
            </a:r>
          </a:p>
          <a:p>
            <a:pPr algn="ctr"/>
            <a:r>
              <a:rPr lang="nl-NL" sz="5400" b="1" dirty="0"/>
              <a:t> </a:t>
            </a:r>
            <a:r>
              <a:rPr lang="nl-NL" sz="4800" dirty="0"/>
              <a:t>Kern met Pit 2019</a:t>
            </a:r>
          </a:p>
        </p:txBody>
      </p:sp>
    </p:spTree>
    <p:extLst>
      <p:ext uri="{BB962C8B-B14F-4D97-AF65-F5344CB8AC3E}">
        <p14:creationId xmlns:p14="http://schemas.microsoft.com/office/powerpoint/2010/main" val="206982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teken, veld&#10;&#10;Automatisch gegenereerde beschrijving">
            <a:extLst>
              <a:ext uri="{FF2B5EF4-FFF2-40B4-BE49-F238E27FC236}">
                <a16:creationId xmlns:a16="http://schemas.microsoft.com/office/drawing/2014/main" id="{37E9DC81-5894-4CFF-9F54-B352C0309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" b="16715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735F30D-B7CB-4443-BC20-26DB4E6756FC}"/>
              </a:ext>
            </a:extLst>
          </p:cNvPr>
          <p:cNvSpPr txBox="1"/>
          <p:nvPr/>
        </p:nvSpPr>
        <p:spPr>
          <a:xfrm>
            <a:off x="7156174" y="5685183"/>
            <a:ext cx="439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Informatiebord  ingang dorp</a:t>
            </a:r>
          </a:p>
        </p:txBody>
      </p:sp>
    </p:spTree>
    <p:extLst>
      <p:ext uri="{BB962C8B-B14F-4D97-AF65-F5344CB8AC3E}">
        <p14:creationId xmlns:p14="http://schemas.microsoft.com/office/powerpoint/2010/main" val="1638493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oom, baksteen, zitten&#10;&#10;Automatisch gegenereerde beschrijving">
            <a:extLst>
              <a:ext uri="{FF2B5EF4-FFF2-40B4-BE49-F238E27FC236}">
                <a16:creationId xmlns:a16="http://schemas.microsoft.com/office/drawing/2014/main" id="{B6341449-D59D-4F50-82C1-A4844D2EA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9131" y="-126605"/>
            <a:ext cx="7146388" cy="706198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DC008F6-87F0-4606-B352-82146B3B4DF9}"/>
              </a:ext>
            </a:extLst>
          </p:cNvPr>
          <p:cNvSpPr txBox="1"/>
          <p:nvPr/>
        </p:nvSpPr>
        <p:spPr>
          <a:xfrm>
            <a:off x="3115891" y="5393635"/>
            <a:ext cx="6942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Achterzijde informatiebord opgeknapt  en  </a:t>
            </a:r>
          </a:p>
          <a:p>
            <a:r>
              <a:rPr lang="nl-NL" sz="2800" dirty="0">
                <a:solidFill>
                  <a:schemeClr val="bg1"/>
                </a:solidFill>
              </a:rPr>
              <a:t>               voorzien van klimop.</a:t>
            </a:r>
          </a:p>
        </p:txBody>
      </p:sp>
    </p:spTree>
    <p:extLst>
      <p:ext uri="{BB962C8B-B14F-4D97-AF65-F5344CB8AC3E}">
        <p14:creationId xmlns:p14="http://schemas.microsoft.com/office/powerpoint/2010/main" val="2305521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hek, bank&#10;&#10;Automatisch gegenereerde beschrijving">
            <a:extLst>
              <a:ext uri="{FF2B5EF4-FFF2-40B4-BE49-F238E27FC236}">
                <a16:creationId xmlns:a16="http://schemas.microsoft.com/office/drawing/2014/main" id="{0BA310EB-155C-4158-8657-A262B3AD7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3CDA3DF-2737-4C12-B908-32F7E7EC7093}"/>
              </a:ext>
            </a:extLst>
          </p:cNvPr>
          <p:cNvSpPr txBox="1"/>
          <p:nvPr/>
        </p:nvSpPr>
        <p:spPr>
          <a:xfrm>
            <a:off x="675860" y="543339"/>
            <a:ext cx="678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Eén van de verouderde bankjes in het dorp</a:t>
            </a:r>
          </a:p>
        </p:txBody>
      </p:sp>
    </p:spTree>
    <p:extLst>
      <p:ext uri="{BB962C8B-B14F-4D97-AF65-F5344CB8AC3E}">
        <p14:creationId xmlns:p14="http://schemas.microsoft.com/office/powerpoint/2010/main" val="167066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, man, sneeuw, rood&#10;&#10;Automatisch gegenereerde beschrijving">
            <a:extLst>
              <a:ext uri="{FF2B5EF4-FFF2-40B4-BE49-F238E27FC236}">
                <a16:creationId xmlns:a16="http://schemas.microsoft.com/office/drawing/2014/main" id="{3880A071-EA11-49FA-869C-F146CA30F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632" y="-635797"/>
            <a:ext cx="10128737" cy="868914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F0007BF-B108-4CBE-92D9-EAC4B495CF0A}"/>
              </a:ext>
            </a:extLst>
          </p:cNvPr>
          <p:cNvSpPr txBox="1"/>
          <p:nvPr/>
        </p:nvSpPr>
        <p:spPr>
          <a:xfrm>
            <a:off x="2279373" y="5194853"/>
            <a:ext cx="5102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Het kan ook zo </a:t>
            </a:r>
            <a:r>
              <a:rPr lang="nl-NL" sz="4000" dirty="0">
                <a:solidFill>
                  <a:schemeClr val="bg1"/>
                </a:solidFill>
                <a:sym typeface="Wingdings" panose="05000000000000000000" pitchFamily="2" charset="2"/>
              </a:rPr>
              <a:t> </a:t>
            </a:r>
            <a:endParaRPr lang="nl-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82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aksteen, graffiti, steen&#10;&#10;Automatisch gegenereerde beschrijving">
            <a:extLst>
              <a:ext uri="{FF2B5EF4-FFF2-40B4-BE49-F238E27FC236}">
                <a16:creationId xmlns:a16="http://schemas.microsoft.com/office/drawing/2014/main" id="{D449D033-6698-4D4F-ADEF-B22AFDE13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C916182-767C-4214-BEF3-C80E3FC348BA}"/>
              </a:ext>
            </a:extLst>
          </p:cNvPr>
          <p:cNvSpPr txBox="1"/>
          <p:nvPr/>
        </p:nvSpPr>
        <p:spPr>
          <a:xfrm>
            <a:off x="0" y="5910469"/>
            <a:ext cx="12072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Gedenksteen van de voormalige Melkfabriek van Grolloo</a:t>
            </a:r>
          </a:p>
        </p:txBody>
      </p:sp>
    </p:spTree>
    <p:extLst>
      <p:ext uri="{BB962C8B-B14F-4D97-AF65-F5344CB8AC3E}">
        <p14:creationId xmlns:p14="http://schemas.microsoft.com/office/powerpoint/2010/main" val="1725711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aksteen, meter&#10;&#10;Automatisch gegenereerde beschrijving">
            <a:extLst>
              <a:ext uri="{FF2B5EF4-FFF2-40B4-BE49-F238E27FC236}">
                <a16:creationId xmlns:a16="http://schemas.microsoft.com/office/drawing/2014/main" id="{120011D9-5C16-4CE9-B3FC-085273AE8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2" b="5318"/>
          <a:stretch/>
        </p:blipFill>
        <p:spPr>
          <a:xfrm>
            <a:off x="20" y="10"/>
            <a:ext cx="12191980" cy="620200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17A4300-0806-4A79-879F-EE941203236E}"/>
              </a:ext>
            </a:extLst>
          </p:cNvPr>
          <p:cNvSpPr txBox="1"/>
          <p:nvPr/>
        </p:nvSpPr>
        <p:spPr>
          <a:xfrm>
            <a:off x="3087757" y="6334770"/>
            <a:ext cx="6228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Gedenksteen opnieuw beletterd</a:t>
            </a:r>
          </a:p>
        </p:txBody>
      </p:sp>
    </p:spTree>
    <p:extLst>
      <p:ext uri="{BB962C8B-B14F-4D97-AF65-F5344CB8AC3E}">
        <p14:creationId xmlns:p14="http://schemas.microsoft.com/office/powerpoint/2010/main" val="2269929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C0A55B4-E187-491E-B5C5-FB1B40BEF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art&#10;&#10;Automatisch gegenereerde beschrijving">
            <a:extLst>
              <a:ext uri="{FF2B5EF4-FFF2-40B4-BE49-F238E27FC236}">
                <a16:creationId xmlns:a16="http://schemas.microsoft.com/office/drawing/2014/main" id="{0B67F50B-2CC9-40E2-8415-E74997FFF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b="69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13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ras, straat, teken&#10;&#10;Automatisch gegenereerde beschrijving">
            <a:extLst>
              <a:ext uri="{FF2B5EF4-FFF2-40B4-BE49-F238E27FC236}">
                <a16:creationId xmlns:a16="http://schemas.microsoft.com/office/drawing/2014/main" id="{9458865E-8262-44CE-B5A0-A32C90835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DEABB7F-33C5-42D2-8077-4F68DBE67829}"/>
              </a:ext>
            </a:extLst>
          </p:cNvPr>
          <p:cNvSpPr txBox="1"/>
          <p:nvPr/>
        </p:nvSpPr>
        <p:spPr>
          <a:xfrm>
            <a:off x="119271" y="2504661"/>
            <a:ext cx="3485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Oude informatiebord in het centrum van het dorp</a:t>
            </a:r>
          </a:p>
        </p:txBody>
      </p:sp>
    </p:spTree>
    <p:extLst>
      <p:ext uri="{BB962C8B-B14F-4D97-AF65-F5344CB8AC3E}">
        <p14:creationId xmlns:p14="http://schemas.microsoft.com/office/powerpoint/2010/main" val="225792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ras, gebouw, zitten&#10;&#10;Automatisch gegenereerde beschrijving">
            <a:extLst>
              <a:ext uri="{FF2B5EF4-FFF2-40B4-BE49-F238E27FC236}">
                <a16:creationId xmlns:a16="http://schemas.microsoft.com/office/drawing/2014/main" id="{9A8AE2C9-9854-47C8-B8C3-FE8E91C5C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8B2E595-B904-4291-8E5D-AC57400723DB}"/>
              </a:ext>
            </a:extLst>
          </p:cNvPr>
          <p:cNvSpPr txBox="1"/>
          <p:nvPr/>
        </p:nvSpPr>
        <p:spPr>
          <a:xfrm>
            <a:off x="2464905" y="4876800"/>
            <a:ext cx="9607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Vervangen door rustiek duurzaam hout.</a:t>
            </a:r>
          </a:p>
          <a:p>
            <a:r>
              <a:rPr lang="nl-NL" sz="3600" dirty="0">
                <a:solidFill>
                  <a:schemeClr val="bg1"/>
                </a:solidFill>
              </a:rPr>
              <a:t>Kosten?.........</a:t>
            </a:r>
          </a:p>
        </p:txBody>
      </p:sp>
    </p:spTree>
    <p:extLst>
      <p:ext uri="{BB962C8B-B14F-4D97-AF65-F5344CB8AC3E}">
        <p14:creationId xmlns:p14="http://schemas.microsoft.com/office/powerpoint/2010/main" val="282878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FF56E6-3DA3-457B-B149-323BB2B3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234" y="81846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dirty="0"/>
              <a:t>Uit de erfenis van de inmiddels verdwenen HEIDEMAATSCHAPPIJ is een stimuleringsfonds voortgekomen. </a:t>
            </a:r>
          </a:p>
          <a:p>
            <a:pPr marL="0" indent="0">
              <a:buNone/>
            </a:pPr>
            <a:r>
              <a:rPr lang="nl-NL" dirty="0"/>
              <a:t>Een fonds waarop een dorp als Grolloo een beroep kan doen.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Bijdragen aan de leefbaarheid van Grolloo door: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Herstel / aanpassen informatieborden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Restauratie bankjes en monumentjes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Aanpassen </a:t>
            </a:r>
            <a:r>
              <a:rPr lang="nl-NL" dirty="0" err="1"/>
              <a:t>hekkken</a:t>
            </a:r>
            <a:r>
              <a:rPr lang="nl-NL" dirty="0"/>
              <a:t> veiligheidszone Paasvuur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Herstel / aanpassen / vernieuwen van wandel- en fietsroutes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Het verrijken van openbaar groen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Het uitbrengen van een flyer t.b.v. toerisme en recreanten </a:t>
            </a:r>
          </a:p>
        </p:txBody>
      </p:sp>
    </p:spTree>
    <p:extLst>
      <p:ext uri="{BB962C8B-B14F-4D97-AF65-F5344CB8AC3E}">
        <p14:creationId xmlns:p14="http://schemas.microsoft.com/office/powerpoint/2010/main" val="313276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uiten, teken, gebouw, boom&#10;&#10;Automatisch gegenereerde beschrijving">
            <a:extLst>
              <a:ext uri="{FF2B5EF4-FFF2-40B4-BE49-F238E27FC236}">
                <a16:creationId xmlns:a16="http://schemas.microsoft.com/office/drawing/2014/main" id="{9B49B7CE-248D-4D03-ACD1-99C9F20EE7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9" r="-1" b="23325"/>
          <a:stretch/>
        </p:blipFill>
        <p:spPr>
          <a:xfrm>
            <a:off x="494739" y="506646"/>
            <a:ext cx="11548872" cy="619048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8EBD6E8-8409-4769-931E-4896D2719C41}"/>
              </a:ext>
            </a:extLst>
          </p:cNvPr>
          <p:cNvSpPr txBox="1"/>
          <p:nvPr/>
        </p:nvSpPr>
        <p:spPr>
          <a:xfrm>
            <a:off x="7303015" y="1756415"/>
            <a:ext cx="47405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rgbClr val="FFFF00"/>
                </a:solidFill>
              </a:rPr>
              <a:t>Rustieke bewegwijzering aanbrengen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F36243C-84F0-4756-BB3A-FBC41E342E0D}"/>
              </a:ext>
            </a:extLst>
          </p:cNvPr>
          <p:cNvSpPr txBox="1"/>
          <p:nvPr/>
        </p:nvSpPr>
        <p:spPr>
          <a:xfrm>
            <a:off x="7885044" y="4387378"/>
            <a:ext cx="3617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rgbClr val="FFFF00"/>
                </a:solidFill>
              </a:rPr>
              <a:t>Kosten?......</a:t>
            </a:r>
          </a:p>
        </p:txBody>
      </p:sp>
    </p:spTree>
    <p:extLst>
      <p:ext uri="{BB962C8B-B14F-4D97-AF65-F5344CB8AC3E}">
        <p14:creationId xmlns:p14="http://schemas.microsoft.com/office/powerpoint/2010/main" val="4189119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ras, gebouw, bank&#10;&#10;Automatisch gegenereerde beschrijving">
            <a:extLst>
              <a:ext uri="{FF2B5EF4-FFF2-40B4-BE49-F238E27FC236}">
                <a16:creationId xmlns:a16="http://schemas.microsoft.com/office/drawing/2014/main" id="{B19F2988-045E-45FE-B44F-95D5F142A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C2B9076-C6B7-4AF3-A582-58F7703F4B27}"/>
              </a:ext>
            </a:extLst>
          </p:cNvPr>
          <p:cNvSpPr txBox="1"/>
          <p:nvPr/>
        </p:nvSpPr>
        <p:spPr>
          <a:xfrm>
            <a:off x="3167268" y="4585252"/>
            <a:ext cx="6175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Duurzame bloembakken voor het dorp.</a:t>
            </a:r>
          </a:p>
          <a:p>
            <a:r>
              <a:rPr lang="nl-NL" sz="2800" dirty="0">
                <a:solidFill>
                  <a:schemeClr val="bg1"/>
                </a:solidFill>
              </a:rPr>
              <a:t>Kosten?........</a:t>
            </a:r>
          </a:p>
        </p:txBody>
      </p:sp>
    </p:spTree>
    <p:extLst>
      <p:ext uri="{BB962C8B-B14F-4D97-AF65-F5344CB8AC3E}">
        <p14:creationId xmlns:p14="http://schemas.microsoft.com/office/powerpoint/2010/main" val="1664138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, boom, bos, hout&#10;&#10;Automatisch gegenereerde beschrijving">
            <a:extLst>
              <a:ext uri="{FF2B5EF4-FFF2-40B4-BE49-F238E27FC236}">
                <a16:creationId xmlns:a16="http://schemas.microsoft.com/office/drawing/2014/main" id="{12227361-86C5-41D7-A5BD-3BAB066B8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5" r="1" b="436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1D7F142-AA0A-405E-8944-69EF01FE9AF1}"/>
              </a:ext>
            </a:extLst>
          </p:cNvPr>
          <p:cNvSpPr txBox="1"/>
          <p:nvPr/>
        </p:nvSpPr>
        <p:spPr>
          <a:xfrm>
            <a:off x="1060173" y="278296"/>
            <a:ext cx="7076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Tussendoor nog een natuurwerk dag gehad en vogelhuisjes geplaatst  (processierups)</a:t>
            </a:r>
          </a:p>
        </p:txBody>
      </p:sp>
    </p:spTree>
    <p:extLst>
      <p:ext uri="{BB962C8B-B14F-4D97-AF65-F5344CB8AC3E}">
        <p14:creationId xmlns:p14="http://schemas.microsoft.com/office/powerpoint/2010/main" val="1899329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F00BCFF-903C-4DB2-852C-0DC8A28B2C4D}"/>
              </a:ext>
            </a:extLst>
          </p:cNvPr>
          <p:cNvSpPr txBox="1"/>
          <p:nvPr/>
        </p:nvSpPr>
        <p:spPr>
          <a:xfrm>
            <a:off x="2544418" y="2378059"/>
            <a:ext cx="8004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latin typeface="Algerian" panose="04020705040A02060702" pitchFamily="82" charset="0"/>
              </a:rPr>
              <a:t>Grolloo, het dorp waar muziek in zit</a:t>
            </a:r>
          </a:p>
        </p:txBody>
      </p:sp>
    </p:spTree>
    <p:extLst>
      <p:ext uri="{BB962C8B-B14F-4D97-AF65-F5344CB8AC3E}">
        <p14:creationId xmlns:p14="http://schemas.microsoft.com/office/powerpoint/2010/main" val="1109451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teken&#10;&#10;Automatisch gegenereerde beschrijving">
            <a:extLst>
              <a:ext uri="{FF2B5EF4-FFF2-40B4-BE49-F238E27FC236}">
                <a16:creationId xmlns:a16="http://schemas.microsoft.com/office/drawing/2014/main" id="{1EEF380F-1796-4BD9-A0F7-1C6288A23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9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20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E5DFE9B8-CF27-4851-84FB-4D76F6E2D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70" y="993915"/>
            <a:ext cx="10243829" cy="46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94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5C176307-AEC7-4B56-82C3-86716CC67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C405A79-63CF-4BB2-96D7-891038DA57AA}"/>
              </a:ext>
            </a:extLst>
          </p:cNvPr>
          <p:cNvSpPr txBox="1"/>
          <p:nvPr/>
        </p:nvSpPr>
        <p:spPr>
          <a:xfrm>
            <a:off x="703385" y="5739618"/>
            <a:ext cx="303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www.grollooflute.com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1180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641818A-8E2D-4665-9E25-F51DF96E1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431235"/>
            <a:ext cx="11900452" cy="367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5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hek, veld&#10;&#10;Automatisch gegenereerde beschrijving">
            <a:extLst>
              <a:ext uri="{FF2B5EF4-FFF2-40B4-BE49-F238E27FC236}">
                <a16:creationId xmlns:a16="http://schemas.microsoft.com/office/drawing/2014/main" id="{4BEBADB4-F443-4C9A-AFDC-08C355E58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BD4DB58-1F78-4D9A-B04D-40CB00DC7577}"/>
              </a:ext>
            </a:extLst>
          </p:cNvPr>
          <p:cNvSpPr txBox="1"/>
          <p:nvPr/>
        </p:nvSpPr>
        <p:spPr>
          <a:xfrm>
            <a:off x="2319132" y="5777947"/>
            <a:ext cx="8388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Spoorbielzen voormalige trambaan</a:t>
            </a:r>
          </a:p>
        </p:txBody>
      </p:sp>
    </p:spTree>
    <p:extLst>
      <p:ext uri="{BB962C8B-B14F-4D97-AF65-F5344CB8AC3E}">
        <p14:creationId xmlns:p14="http://schemas.microsoft.com/office/powerpoint/2010/main" val="17264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hek, gebouw&#10;&#10;Automatisch gegenereerde beschrijving">
            <a:extLst>
              <a:ext uri="{FF2B5EF4-FFF2-40B4-BE49-F238E27FC236}">
                <a16:creationId xmlns:a16="http://schemas.microsoft.com/office/drawing/2014/main" id="{55212F55-8C5D-4DD0-8D3B-D4B4197C0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C6DE725-EAF6-4D69-9189-EBED743E64F5}"/>
              </a:ext>
            </a:extLst>
          </p:cNvPr>
          <p:cNvSpPr txBox="1"/>
          <p:nvPr/>
        </p:nvSpPr>
        <p:spPr>
          <a:xfrm>
            <a:off x="2240842" y="2767280"/>
            <a:ext cx="10467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2">
                    <a:lumMod val="10000"/>
                  </a:schemeClr>
                </a:solidFill>
              </a:rPr>
              <a:t>Informatiebord vernieuwd en geplaatst</a:t>
            </a:r>
          </a:p>
          <a:p>
            <a:r>
              <a:rPr lang="nl-NL" sz="4000" dirty="0">
                <a:solidFill>
                  <a:schemeClr val="bg2">
                    <a:lumMod val="10000"/>
                  </a:schemeClr>
                </a:solidFill>
              </a:rPr>
              <a:t>Later zijn de bielzen geverfd</a:t>
            </a:r>
          </a:p>
        </p:txBody>
      </p:sp>
    </p:spTree>
    <p:extLst>
      <p:ext uri="{BB962C8B-B14F-4D97-AF65-F5344CB8AC3E}">
        <p14:creationId xmlns:p14="http://schemas.microsoft.com/office/powerpoint/2010/main" val="2579793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veld, gebouw&#10;&#10;Automatisch gegenereerde beschrijving">
            <a:extLst>
              <a:ext uri="{FF2B5EF4-FFF2-40B4-BE49-F238E27FC236}">
                <a16:creationId xmlns:a16="http://schemas.microsoft.com/office/drawing/2014/main" id="{D1CE0D92-2CF1-47E7-A0D4-7D74476A4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73251C8-07C9-4656-BA0C-FE53FF5E8F30}"/>
              </a:ext>
            </a:extLst>
          </p:cNvPr>
          <p:cNvSpPr txBox="1"/>
          <p:nvPr/>
        </p:nvSpPr>
        <p:spPr>
          <a:xfrm>
            <a:off x="2054087" y="5380383"/>
            <a:ext cx="7580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Houten omheining veiligheidszone Paasvuur. </a:t>
            </a:r>
          </a:p>
          <a:p>
            <a:r>
              <a:rPr lang="nl-NL" sz="2400" dirty="0">
                <a:solidFill>
                  <a:schemeClr val="bg1"/>
                </a:solidFill>
              </a:rPr>
              <a:t>Onderhoud en plaatsen  arbeidsintensief</a:t>
            </a:r>
          </a:p>
        </p:txBody>
      </p:sp>
    </p:spTree>
    <p:extLst>
      <p:ext uri="{BB962C8B-B14F-4D97-AF65-F5344CB8AC3E}">
        <p14:creationId xmlns:p14="http://schemas.microsoft.com/office/powerpoint/2010/main" val="413654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plant, boom&#10;&#10;Automatisch gegenereerde beschrijving">
            <a:extLst>
              <a:ext uri="{FF2B5EF4-FFF2-40B4-BE49-F238E27FC236}">
                <a16:creationId xmlns:a16="http://schemas.microsoft.com/office/drawing/2014/main" id="{BEFC69F0-8BE9-446D-B8C7-8C41E59AD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7B232C4-956F-45F1-94F7-9F8520975A15}"/>
              </a:ext>
            </a:extLst>
          </p:cNvPr>
          <p:cNvSpPr txBox="1"/>
          <p:nvPr/>
        </p:nvSpPr>
        <p:spPr>
          <a:xfrm>
            <a:off x="1258956" y="3856382"/>
            <a:ext cx="6705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Omheining veiligheidszone vervangen door gaashekken en rood/wit lint</a:t>
            </a:r>
          </a:p>
        </p:txBody>
      </p:sp>
    </p:spTree>
    <p:extLst>
      <p:ext uri="{BB962C8B-B14F-4D97-AF65-F5344CB8AC3E}">
        <p14:creationId xmlns:p14="http://schemas.microsoft.com/office/powerpoint/2010/main" val="1693159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uiten, gras, kind&#10;&#10;Automatisch gegenereerde beschrijving">
            <a:extLst>
              <a:ext uri="{FF2B5EF4-FFF2-40B4-BE49-F238E27FC236}">
                <a16:creationId xmlns:a16="http://schemas.microsoft.com/office/drawing/2014/main" id="{D6195E10-BF3C-4789-8EE7-4838D1B73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8302"/>
            <a:ext cx="12192000" cy="73363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02156E7-66FE-48F3-B54D-881C4246B8FD}"/>
              </a:ext>
            </a:extLst>
          </p:cNvPr>
          <p:cNvSpPr txBox="1"/>
          <p:nvPr/>
        </p:nvSpPr>
        <p:spPr>
          <a:xfrm>
            <a:off x="292003" y="0"/>
            <a:ext cx="8480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100 schoolkinderen van OBS De Drift planten </a:t>
            </a:r>
            <a:r>
              <a:rPr lang="nl-NL" sz="3200" dirty="0" err="1">
                <a:solidFill>
                  <a:schemeClr val="bg1"/>
                </a:solidFill>
              </a:rPr>
              <a:t>plm</a:t>
            </a:r>
            <a:r>
              <a:rPr lang="nl-NL" sz="3200" dirty="0">
                <a:solidFill>
                  <a:schemeClr val="bg1"/>
                </a:solidFill>
              </a:rPr>
              <a:t> 500 bloembollen in het dorp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87E0582-DD23-4656-865C-5F7027C79B7D}"/>
              </a:ext>
            </a:extLst>
          </p:cNvPr>
          <p:cNvSpPr txBox="1"/>
          <p:nvPr/>
        </p:nvSpPr>
        <p:spPr>
          <a:xfrm>
            <a:off x="5638800" y="247153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4808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park, spel&#10;&#10;Automatisch gegenereerde beschrijving">
            <a:extLst>
              <a:ext uri="{FF2B5EF4-FFF2-40B4-BE49-F238E27FC236}">
                <a16:creationId xmlns:a16="http://schemas.microsoft.com/office/drawing/2014/main" id="{ADBB40E9-D547-4BBF-AA3B-8F3065302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49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5B7131C-FF9E-4612-B1A9-CBFDDA71B14D}"/>
              </a:ext>
            </a:extLst>
          </p:cNvPr>
          <p:cNvSpPr txBox="1"/>
          <p:nvPr/>
        </p:nvSpPr>
        <p:spPr>
          <a:xfrm>
            <a:off x="2941982" y="4081670"/>
            <a:ext cx="699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Stenen bankje in het centrum van het dorp verouderd.</a:t>
            </a:r>
          </a:p>
        </p:txBody>
      </p:sp>
    </p:spTree>
    <p:extLst>
      <p:ext uri="{BB962C8B-B14F-4D97-AF65-F5344CB8AC3E}">
        <p14:creationId xmlns:p14="http://schemas.microsoft.com/office/powerpoint/2010/main" val="2297440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ras, straat, teken&#10;&#10;Automatisch gegenereerde beschrijving">
            <a:extLst>
              <a:ext uri="{FF2B5EF4-FFF2-40B4-BE49-F238E27FC236}">
                <a16:creationId xmlns:a16="http://schemas.microsoft.com/office/drawing/2014/main" id="{BFC1BC52-BBC4-44F5-8117-37B6AD67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F27A04C-279D-4CD1-B9C9-33C0F852F19A}"/>
              </a:ext>
            </a:extLst>
          </p:cNvPr>
          <p:cNvSpPr txBox="1"/>
          <p:nvPr/>
        </p:nvSpPr>
        <p:spPr>
          <a:xfrm>
            <a:off x="7620001" y="5221356"/>
            <a:ext cx="4691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Stenen bankje voorzien van nieuwe duurzame planken</a:t>
            </a:r>
          </a:p>
        </p:txBody>
      </p:sp>
    </p:spTree>
    <p:extLst>
      <p:ext uri="{BB962C8B-B14F-4D97-AF65-F5344CB8AC3E}">
        <p14:creationId xmlns:p14="http://schemas.microsoft.com/office/powerpoint/2010/main" val="24751931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233</Words>
  <Application>Microsoft Office PowerPoint</Application>
  <PresentationFormat>Breedbeeld</PresentationFormat>
  <Paragraphs>38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3" baseType="lpstr">
      <vt:lpstr>Algerian</vt:lpstr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Harry Krans</dc:creator>
  <cp:lastModifiedBy>Harry Krans</cp:lastModifiedBy>
  <cp:revision>1</cp:revision>
  <dcterms:created xsi:type="dcterms:W3CDTF">2019-12-20T11:58:57Z</dcterms:created>
  <dcterms:modified xsi:type="dcterms:W3CDTF">2019-12-20T13:29:56Z</dcterms:modified>
</cp:coreProperties>
</file>