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3" r:id="rId10"/>
    <p:sldId id="271" r:id="rId11"/>
    <p:sldId id="262" r:id="rId12"/>
    <p:sldId id="266" r:id="rId13"/>
    <p:sldId id="270" r:id="rId14"/>
    <p:sldId id="268" r:id="rId15"/>
    <p:sldId id="267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023A77"/>
    <a:srgbClr val="335684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48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44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44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68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215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50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36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10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162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35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899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2B5C0-2BA0-4D1A-B2A2-4FEFBA76FC87}" type="datetimeFigureOut">
              <a:rPr lang="nl-NL" smtClean="0"/>
              <a:t>10-5-2016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45DF9-DC8E-44B3-8604-BB44772A3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49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4" y="0"/>
            <a:ext cx="1152659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-193183" y="540914"/>
            <a:ext cx="6684135" cy="2846230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>
                <a:solidFill>
                  <a:schemeClr val="bg1"/>
                </a:solidFill>
              </a:rPr>
              <a:t>    -4 </a:t>
            </a:r>
            <a:r>
              <a:rPr lang="nl-NL" dirty="0" smtClean="0">
                <a:solidFill>
                  <a:schemeClr val="bg1"/>
                </a:solidFill>
              </a:rPr>
              <a:t>buurtbewoners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    -Het </a:t>
            </a:r>
            <a:r>
              <a:rPr lang="nl-NL" dirty="0" smtClean="0">
                <a:solidFill>
                  <a:schemeClr val="bg1"/>
                </a:solidFill>
              </a:rPr>
              <a:t>idee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    -De </a:t>
            </a:r>
            <a:r>
              <a:rPr lang="nl-NL" dirty="0" smtClean="0">
                <a:solidFill>
                  <a:schemeClr val="bg1"/>
                </a:solidFill>
              </a:rPr>
              <a:t>gemeente</a:t>
            </a:r>
            <a:br>
              <a:rPr lang="nl-NL" dirty="0" smtClean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8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292" y="-761999"/>
            <a:ext cx="15585351" cy="8063344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94941" y="-19486"/>
            <a:ext cx="91731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dirty="0">
                <a:solidFill>
                  <a:schemeClr val="accent5">
                    <a:lumMod val="50000"/>
                  </a:schemeClr>
                </a:solidFill>
              </a:rPr>
              <a:t>Concreet plan door professional</a:t>
            </a:r>
          </a:p>
        </p:txBody>
      </p:sp>
    </p:spTree>
    <p:extLst>
      <p:ext uri="{BB962C8B-B14F-4D97-AF65-F5344CB8AC3E}">
        <p14:creationId xmlns:p14="http://schemas.microsoft.com/office/powerpoint/2010/main" val="202151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572860" y="5877059"/>
            <a:ext cx="5121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 smtClean="0">
                <a:solidFill>
                  <a:srgbClr val="335684"/>
                </a:solidFill>
              </a:rPr>
              <a:t>Wilgen knotten</a:t>
            </a:r>
            <a:endParaRPr lang="nl-NL" sz="5400" dirty="0">
              <a:solidFill>
                <a:srgbClr val="335684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5" y="996323"/>
            <a:ext cx="4396258" cy="5861677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0" y="72993"/>
            <a:ext cx="52914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dirty="0">
                <a:solidFill>
                  <a:srgbClr val="00B050"/>
                </a:solidFill>
              </a:rPr>
              <a:t>Wilgentenen haag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77" y="72993"/>
            <a:ext cx="4618881" cy="58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5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989456" y="242943"/>
            <a:ext cx="6297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>
                <a:solidFill>
                  <a:srgbClr val="00B050"/>
                </a:solidFill>
              </a:rPr>
              <a:t>Nieuwe buren en koffieapp </a:t>
            </a:r>
            <a:endParaRPr lang="nl-NL" sz="4400" dirty="0">
              <a:solidFill>
                <a:srgbClr val="00B05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0426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26" y="2407740"/>
            <a:ext cx="7911574" cy="445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6" r="14049" b="17917"/>
          <a:stretch/>
        </p:blipFill>
        <p:spPr>
          <a:xfrm>
            <a:off x="734095" y="0"/>
            <a:ext cx="4986885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108878" y="592429"/>
            <a:ext cx="629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 smtClean="0">
                <a:solidFill>
                  <a:srgbClr val="C00000"/>
                </a:solidFill>
              </a:rPr>
              <a:t>Appelbomen </a:t>
            </a:r>
            <a:r>
              <a:rPr lang="nl-NL" sz="5400" dirty="0" smtClean="0">
                <a:solidFill>
                  <a:srgbClr val="C00000"/>
                </a:solidFill>
              </a:rPr>
              <a:t>snoeien</a:t>
            </a:r>
            <a:endParaRPr lang="nl-NL" sz="5400" dirty="0">
              <a:solidFill>
                <a:srgbClr val="C0000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2456645"/>
            <a:ext cx="5868473" cy="4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03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59651" cy="619473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645499" y="231820"/>
            <a:ext cx="53704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smtClean="0">
                <a:solidFill>
                  <a:srgbClr val="00B0F0"/>
                </a:solidFill>
              </a:rPr>
              <a:t>-wortels harken</a:t>
            </a:r>
          </a:p>
          <a:p>
            <a:r>
              <a:rPr lang="nl-NL" sz="6000" dirty="0" smtClean="0">
                <a:solidFill>
                  <a:srgbClr val="00B0F0"/>
                </a:solidFill>
              </a:rPr>
              <a:t>         -</a:t>
            </a:r>
            <a:r>
              <a:rPr lang="nl-NL" sz="6000" dirty="0" smtClean="0">
                <a:solidFill>
                  <a:srgbClr val="00B0F0"/>
                </a:solidFill>
              </a:rPr>
              <a:t>inzaaien  </a:t>
            </a:r>
          </a:p>
          <a:p>
            <a:r>
              <a:rPr lang="nl-NL" sz="6000" dirty="0">
                <a:solidFill>
                  <a:srgbClr val="00B0F0"/>
                </a:solidFill>
              </a:rPr>
              <a:t> </a:t>
            </a:r>
            <a:r>
              <a:rPr lang="nl-NL" sz="6000" dirty="0" smtClean="0">
                <a:solidFill>
                  <a:srgbClr val="00B0F0"/>
                </a:solidFill>
              </a:rPr>
              <a:t>       </a:t>
            </a:r>
            <a:r>
              <a:rPr lang="nl-NL" sz="6000" dirty="0" smtClean="0">
                <a:solidFill>
                  <a:srgbClr val="00B0F0"/>
                </a:solidFill>
              </a:rPr>
              <a:t> -</a:t>
            </a:r>
            <a:r>
              <a:rPr lang="nl-NL" sz="6000" dirty="0" smtClean="0">
                <a:solidFill>
                  <a:srgbClr val="00B0F0"/>
                </a:solidFill>
              </a:rPr>
              <a:t>planten</a:t>
            </a:r>
            <a:endParaRPr lang="nl-NL" sz="6000" dirty="0">
              <a:solidFill>
                <a:srgbClr val="00B0F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1" y="3016877"/>
            <a:ext cx="5121499" cy="384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7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885"/>
            <a:ext cx="12192000" cy="378257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25003" y="5022761"/>
            <a:ext cx="109341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>
                <a:solidFill>
                  <a:srgbClr val="7030A0"/>
                </a:solidFill>
              </a:rPr>
              <a:t>-oprichting stichting</a:t>
            </a:r>
          </a:p>
          <a:p>
            <a:r>
              <a:rPr lang="nl-NL" sz="4400" dirty="0" smtClean="0">
                <a:solidFill>
                  <a:srgbClr val="7030A0"/>
                </a:solidFill>
              </a:rPr>
              <a:t>-Imkers starten met opbouw bijenkasten</a:t>
            </a:r>
          </a:p>
          <a:p>
            <a:endParaRPr lang="nl-NL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0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vak 2"/>
          <p:cNvSpPr txBox="1"/>
          <p:nvPr/>
        </p:nvSpPr>
        <p:spPr>
          <a:xfrm>
            <a:off x="270456" y="386366"/>
            <a:ext cx="698035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 smtClean="0">
                <a:solidFill>
                  <a:srgbClr val="FF0000"/>
                </a:solidFill>
              </a:rPr>
              <a:t>De eerste werkdagen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 smtClean="0">
                <a:solidFill>
                  <a:srgbClr val="FF0000"/>
                </a:solidFill>
              </a:rPr>
              <a:t>App/mail/facebook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 smtClean="0">
                <a:solidFill>
                  <a:srgbClr val="FF0000"/>
                </a:solidFill>
              </a:rPr>
              <a:t>De buurt</a:t>
            </a:r>
          </a:p>
          <a:p>
            <a:endParaRPr lang="nl-NL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391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50761" y="399245"/>
            <a:ext cx="65167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 smtClean="0">
                <a:solidFill>
                  <a:srgbClr val="FFFF00"/>
                </a:solidFill>
              </a:rPr>
              <a:t>Bramen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 smtClean="0">
                <a:solidFill>
                  <a:srgbClr val="FFFF00"/>
                </a:solidFill>
              </a:rPr>
              <a:t>Bouwafval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 smtClean="0">
                <a:solidFill>
                  <a:srgbClr val="FFFF00"/>
                </a:solidFill>
              </a:rPr>
              <a:t>Verleden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nl-NL" sz="6000" dirty="0">
                <a:solidFill>
                  <a:srgbClr val="FFFF00"/>
                </a:solidFill>
              </a:rPr>
              <a:t>B</a:t>
            </a:r>
            <a:r>
              <a:rPr lang="nl-NL" sz="6000" dirty="0" smtClean="0">
                <a:solidFill>
                  <a:srgbClr val="FFFF00"/>
                </a:solidFill>
              </a:rPr>
              <a:t>uurtbrief</a:t>
            </a:r>
            <a:endParaRPr lang="nl-NL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97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2520" y="-2027879"/>
            <a:ext cx="6950951" cy="109856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068946" y="5937161"/>
            <a:ext cx="9839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 smtClean="0">
                <a:solidFill>
                  <a:schemeClr val="accent6">
                    <a:lumMod val="50000"/>
                  </a:schemeClr>
                </a:solidFill>
              </a:rPr>
              <a:t>Eerste plan boomgaard</a:t>
            </a:r>
            <a:endParaRPr lang="nl-NL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3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031" cy="4572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4919008"/>
            <a:ext cx="4675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smtClean="0"/>
              <a:t>Aangrenzende partijen</a:t>
            </a:r>
            <a:endParaRPr lang="nl-NL" sz="6000" dirty="0"/>
          </a:p>
        </p:txBody>
      </p:sp>
      <p:sp>
        <p:nvSpPr>
          <p:cNvPr id="5" name="Tekstvak 4"/>
          <p:cNvSpPr txBox="1"/>
          <p:nvPr/>
        </p:nvSpPr>
        <p:spPr>
          <a:xfrm>
            <a:off x="6199031" y="180304"/>
            <a:ext cx="599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nl-NL" sz="4400" dirty="0" smtClean="0">
                <a:solidFill>
                  <a:schemeClr val="accent6">
                    <a:lumMod val="50000"/>
                  </a:schemeClr>
                </a:solidFill>
              </a:rPr>
              <a:t>ebruikersovereenkomst</a:t>
            </a:r>
            <a:endParaRPr lang="nl-NL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31" y="2324636"/>
            <a:ext cx="6044484" cy="4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09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24" y="1223493"/>
            <a:ext cx="7512676" cy="56345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4687" cy="462351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336406" y="309093"/>
            <a:ext cx="5705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 smtClean="0">
                <a:solidFill>
                  <a:srgbClr val="00CC00"/>
                </a:solidFill>
              </a:rPr>
              <a:t>Enquete</a:t>
            </a:r>
            <a:r>
              <a:rPr lang="nl-NL" sz="4000" dirty="0" smtClean="0">
                <a:solidFill>
                  <a:srgbClr val="00CC00"/>
                </a:solidFill>
              </a:rPr>
              <a:t> buurt</a:t>
            </a:r>
            <a:endParaRPr lang="nl-NL" sz="4000" dirty="0">
              <a:solidFill>
                <a:srgbClr val="00CC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06062" y="4958366"/>
            <a:ext cx="4121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smtClean="0">
                <a:solidFill>
                  <a:srgbClr val="FFC000"/>
                </a:solidFill>
              </a:rPr>
              <a:t>imkers</a:t>
            </a:r>
            <a:endParaRPr lang="nl-NL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0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4" y="0"/>
            <a:ext cx="4478947" cy="476167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4" y="917619"/>
            <a:ext cx="6357870" cy="47684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171977" y="5460642"/>
            <a:ext cx="3116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 smtClean="0">
                <a:solidFill>
                  <a:srgbClr val="99CC00"/>
                </a:solidFill>
              </a:rPr>
              <a:t>Eigen logo</a:t>
            </a:r>
            <a:endParaRPr lang="nl-NL" sz="4800" b="1" dirty="0">
              <a:solidFill>
                <a:srgbClr val="99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2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8161692" y="134216"/>
            <a:ext cx="422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/>
              <a:t>B</a:t>
            </a:r>
            <a:r>
              <a:rPr lang="nl-NL" sz="5400" dirty="0" smtClean="0"/>
              <a:t>urendag</a:t>
            </a:r>
            <a:endParaRPr lang="nl-NL" sz="54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56" y="2112135"/>
            <a:ext cx="6435144" cy="474586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30344" cy="459775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06062" y="4597758"/>
            <a:ext cx="71664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 smtClean="0">
                <a:solidFill>
                  <a:srgbClr val="023A77"/>
                </a:solidFill>
              </a:rPr>
              <a:t>Genieten van de  picknicktafel  </a:t>
            </a:r>
            <a:endParaRPr lang="nl-NL" sz="5400" dirty="0">
              <a:solidFill>
                <a:srgbClr val="023A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6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915"/>
            <a:ext cx="12192000" cy="428866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137893" y="5769735"/>
            <a:ext cx="7907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dirty="0" smtClean="0">
                <a:solidFill>
                  <a:srgbClr val="C00000"/>
                </a:solidFill>
              </a:rPr>
              <a:t>Eerste opbouw</a:t>
            </a:r>
            <a:endParaRPr lang="nl-NL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1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64</Words>
  <Application>Microsoft Office PowerPoint</Application>
  <PresentationFormat>Breedbeeld</PresentationFormat>
  <Paragraphs>27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    -4 buurtbewoners     -Het idee     -De gemeente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Feetje Hazeleger</dc:creator>
  <cp:lastModifiedBy>Feetje Hazeleger</cp:lastModifiedBy>
  <cp:revision>16</cp:revision>
  <dcterms:created xsi:type="dcterms:W3CDTF">2016-05-09T18:29:47Z</dcterms:created>
  <dcterms:modified xsi:type="dcterms:W3CDTF">2016-05-10T19:20:12Z</dcterms:modified>
</cp:coreProperties>
</file>