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96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3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38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97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917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6160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09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89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88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044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192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2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3AE9-692C-DC4B-A5DD-D83DFCD49BC9}" type="datetimeFigureOut">
              <a:rPr lang="nl-NL" smtClean="0"/>
              <a:t>18-01-18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3B8C-011E-7E48-9849-89B3455BE4A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sz="4000" b="1" dirty="0" smtClean="0">
                <a:solidFill>
                  <a:srgbClr val="3366FF"/>
                </a:solidFill>
              </a:rPr>
              <a:t>America</a:t>
            </a:r>
          </a:p>
          <a:p>
            <a:r>
              <a:rPr lang="nl-NL" sz="4000" b="1" dirty="0" smtClean="0">
                <a:solidFill>
                  <a:srgbClr val="3366FF"/>
                </a:solidFill>
              </a:rPr>
              <a:t>Kunstproject Straatnamen</a:t>
            </a:r>
            <a:endParaRPr lang="nl-NL" sz="4000" b="1" dirty="0">
              <a:solidFill>
                <a:srgbClr val="3366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5015014"/>
            <a:ext cx="6400800" cy="1479627"/>
          </a:xfrm>
        </p:spPr>
        <p:txBody>
          <a:bodyPr>
            <a:normAutofit/>
          </a:bodyPr>
          <a:lstStyle/>
          <a:p>
            <a:r>
              <a:rPr lang="nl-NL" sz="4000" b="1" dirty="0" smtClean="0">
                <a:solidFill>
                  <a:srgbClr val="3366FF"/>
                </a:solidFill>
              </a:rPr>
              <a:t>13 </a:t>
            </a:r>
            <a:r>
              <a:rPr lang="nl-NL" sz="4000" b="1" dirty="0" err="1" smtClean="0">
                <a:solidFill>
                  <a:srgbClr val="3366FF"/>
                </a:solidFill>
              </a:rPr>
              <a:t>Leudal</a:t>
            </a:r>
            <a:endParaRPr lang="nl-NL" sz="4000" b="1" dirty="0" smtClean="0">
              <a:solidFill>
                <a:srgbClr val="3366FF"/>
              </a:solidFill>
            </a:endParaRPr>
          </a:p>
          <a:p>
            <a:r>
              <a:rPr lang="nl-NL" sz="4000" b="1" dirty="0" smtClean="0">
                <a:solidFill>
                  <a:srgbClr val="3366FF"/>
                </a:solidFill>
              </a:rPr>
              <a:t>Speeltuin </a:t>
            </a:r>
            <a:r>
              <a:rPr lang="nl-NL" sz="4000" b="1" smtClean="0">
                <a:solidFill>
                  <a:srgbClr val="3366FF"/>
                </a:solidFill>
              </a:rPr>
              <a:t>Zevershof</a:t>
            </a:r>
            <a:endParaRPr lang="nl-NL" sz="4000" b="1" dirty="0">
              <a:solidFill>
                <a:srgbClr val="3366FF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31" y="-347469"/>
            <a:ext cx="7826505" cy="53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6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9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5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900" y="0"/>
            <a:ext cx="6424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26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</Words>
  <Application>Microsoft Macintosh PowerPoint</Application>
  <PresentationFormat>Diavoorstelling (4:3)</PresentationFormat>
  <Paragraphs>4</Paragraphs>
  <Slides>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6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Gid Advies en Interim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Gid van Schijndel</dc:creator>
  <cp:lastModifiedBy>Gid van Schijndel</cp:lastModifiedBy>
  <cp:revision>4</cp:revision>
  <dcterms:created xsi:type="dcterms:W3CDTF">2018-01-18T15:54:02Z</dcterms:created>
  <dcterms:modified xsi:type="dcterms:W3CDTF">2018-01-18T16:05:33Z</dcterms:modified>
</cp:coreProperties>
</file>