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2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nl-NL" sz="4400" b="1" dirty="0" smtClean="0">
                <a:solidFill>
                  <a:srgbClr val="0000FF"/>
                </a:solidFill>
              </a:rPr>
              <a:t>America</a:t>
            </a:r>
            <a:endParaRPr lang="nl-NL" sz="4400" b="1" dirty="0" smtClean="0">
              <a:solidFill>
                <a:srgbClr val="0000FF"/>
              </a:solidFill>
            </a:endParaRPr>
          </a:p>
          <a:p>
            <a:r>
              <a:rPr lang="nl-NL" sz="4400" b="1" dirty="0" smtClean="0">
                <a:solidFill>
                  <a:srgbClr val="0000FF"/>
                </a:solidFill>
              </a:rPr>
              <a:t>Dorpstuin</a:t>
            </a:r>
            <a:endParaRPr lang="nl-NL" sz="44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1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Macintosh PowerPoint</Application>
  <PresentationFormat>Diavoorstelling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7</cp:revision>
  <dcterms:created xsi:type="dcterms:W3CDTF">2018-01-18T15:54:02Z</dcterms:created>
  <dcterms:modified xsi:type="dcterms:W3CDTF">2018-01-18T16:53:42Z</dcterms:modified>
</cp:coreProperties>
</file>