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20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3AE9-692C-DC4B-A5DD-D83DFCD49BC9}" type="datetimeFigureOut">
              <a:rPr lang="nl-NL" smtClean="0"/>
              <a:t>19-01-18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3B8C-011E-7E48-9849-89B3455BE4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9834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3AE9-692C-DC4B-A5DD-D83DFCD49BC9}" type="datetimeFigureOut">
              <a:rPr lang="nl-NL" smtClean="0"/>
              <a:t>19-01-18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3B8C-011E-7E48-9849-89B3455BE4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5387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3AE9-692C-DC4B-A5DD-D83DFCD49BC9}" type="datetimeFigureOut">
              <a:rPr lang="nl-NL" smtClean="0"/>
              <a:t>19-01-18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3B8C-011E-7E48-9849-89B3455BE4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0975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3AE9-692C-DC4B-A5DD-D83DFCD49BC9}" type="datetimeFigureOut">
              <a:rPr lang="nl-NL" smtClean="0"/>
              <a:t>19-01-18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3B8C-011E-7E48-9849-89B3455BE4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9176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3AE9-692C-DC4B-A5DD-D83DFCD49BC9}" type="datetimeFigureOut">
              <a:rPr lang="nl-NL" smtClean="0"/>
              <a:t>19-01-18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3B8C-011E-7E48-9849-89B3455BE4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6160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3AE9-692C-DC4B-A5DD-D83DFCD49BC9}" type="datetimeFigureOut">
              <a:rPr lang="nl-NL" smtClean="0"/>
              <a:t>19-01-18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3B8C-011E-7E48-9849-89B3455BE4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8092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3AE9-692C-DC4B-A5DD-D83DFCD49BC9}" type="datetimeFigureOut">
              <a:rPr lang="nl-NL" smtClean="0"/>
              <a:t>19-01-18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3B8C-011E-7E48-9849-89B3455BE4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8938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3AE9-692C-DC4B-A5DD-D83DFCD49BC9}" type="datetimeFigureOut">
              <a:rPr lang="nl-NL" smtClean="0"/>
              <a:t>19-01-18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3B8C-011E-7E48-9849-89B3455BE4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0883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3AE9-692C-DC4B-A5DD-D83DFCD49BC9}" type="datetimeFigureOut">
              <a:rPr lang="nl-NL" smtClean="0"/>
              <a:t>19-01-18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3B8C-011E-7E48-9849-89B3455BE4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8044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3AE9-692C-DC4B-A5DD-D83DFCD49BC9}" type="datetimeFigureOut">
              <a:rPr lang="nl-NL" smtClean="0"/>
              <a:t>19-01-18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3B8C-011E-7E48-9849-89B3455BE4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1921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B3AE9-692C-DC4B-A5DD-D83DFCD49BC9}" type="datetimeFigureOut">
              <a:rPr lang="nl-NL" smtClean="0"/>
              <a:t>19-01-18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3B8C-011E-7E48-9849-89B3455BE4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2329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B3AE9-692C-DC4B-A5DD-D83DFCD49BC9}" type="datetimeFigureOut">
              <a:rPr lang="nl-NL" smtClean="0"/>
              <a:t>19-01-18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13B8C-011E-7E48-9849-89B3455BE4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6233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Relationship Id="rId3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5015014"/>
            <a:ext cx="6400800" cy="1479627"/>
          </a:xfrm>
        </p:spPr>
        <p:txBody>
          <a:bodyPr>
            <a:normAutofit/>
          </a:bodyPr>
          <a:lstStyle/>
          <a:p>
            <a:r>
              <a:rPr lang="nl-NL" sz="4000" b="1" dirty="0" smtClean="0">
                <a:solidFill>
                  <a:srgbClr val="0000FF"/>
                </a:solidFill>
              </a:rPr>
              <a:t>8. </a:t>
            </a:r>
            <a:r>
              <a:rPr lang="nl-NL" sz="4000" b="1" dirty="0" err="1" smtClean="0">
                <a:solidFill>
                  <a:srgbClr val="0000FF"/>
                </a:solidFill>
              </a:rPr>
              <a:t>Meterik</a:t>
            </a:r>
            <a:endParaRPr lang="nl-NL" sz="4000" b="1" dirty="0" smtClean="0">
              <a:solidFill>
                <a:srgbClr val="0000FF"/>
              </a:solidFill>
            </a:endParaRPr>
          </a:p>
          <a:p>
            <a:r>
              <a:rPr lang="nl-NL" sz="4000" b="1" dirty="0" smtClean="0">
                <a:solidFill>
                  <a:srgbClr val="0000FF"/>
                </a:solidFill>
              </a:rPr>
              <a:t>Speeltuin </a:t>
            </a:r>
            <a:r>
              <a:rPr lang="nl-NL" sz="4000" b="1" dirty="0" err="1" smtClean="0">
                <a:solidFill>
                  <a:srgbClr val="0000FF"/>
                </a:solidFill>
              </a:rPr>
              <a:t>Meterikse</a:t>
            </a:r>
            <a:r>
              <a:rPr lang="nl-NL" sz="4000" b="1" dirty="0" smtClean="0">
                <a:solidFill>
                  <a:srgbClr val="0000FF"/>
                </a:solidFill>
              </a:rPr>
              <a:t> Veld</a:t>
            </a:r>
            <a:endParaRPr lang="nl-NL" sz="4000" b="1" dirty="0">
              <a:solidFill>
                <a:srgbClr val="0000FF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631" y="-347469"/>
            <a:ext cx="7826505" cy="536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6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093" y="-97464"/>
            <a:ext cx="9543602" cy="720371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6000" b="1" dirty="0" smtClean="0"/>
              <a:t>Speeltuin Meteriks veld</a:t>
            </a:r>
            <a:endParaRPr lang="nl-NL" sz="6000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nl-NL" sz="4000" b="1" dirty="0" smtClean="0">
              <a:solidFill>
                <a:schemeClr val="tx1"/>
              </a:solidFill>
            </a:endParaRPr>
          </a:p>
          <a:p>
            <a:r>
              <a:rPr lang="nl-NL" sz="6000" b="1" dirty="0" err="1" smtClean="0">
                <a:solidFill>
                  <a:schemeClr val="tx1"/>
                </a:solidFill>
              </a:rPr>
              <a:t>Meterik</a:t>
            </a:r>
            <a:endParaRPr lang="nl-NL" sz="60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www.bndestem.nl/polopoly_fs/1.3614959.1359298742!image/image-36149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679" y="210618"/>
            <a:ext cx="1196532" cy="150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8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66"/>
            <a:ext cx="9940605" cy="6849834"/>
          </a:xfrm>
          <a:prstGeom prst="rect">
            <a:avLst/>
          </a:prstGeom>
        </p:spPr>
      </p:pic>
      <p:pic>
        <p:nvPicPr>
          <p:cNvPr id="2050" name="Picture 2" descr="http://www.bndestem.nl/polopoly_fs/1.3614959.1359298742!image/image-36149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679" y="210618"/>
            <a:ext cx="1196532" cy="150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92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45932"/>
          </a:xfrm>
          <a:prstGeom prst="rect">
            <a:avLst/>
          </a:prstGeom>
        </p:spPr>
      </p:pic>
      <p:pic>
        <p:nvPicPr>
          <p:cNvPr id="2050" name="Picture 2" descr="http://www.bndestem.nl/polopoly_fs/1.3614959.1359298742!image/image-36149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679" y="210618"/>
            <a:ext cx="1196532" cy="150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59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10</Words>
  <Application>Microsoft Macintosh PowerPoint</Application>
  <PresentationFormat>Diavoorstelling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5" baseType="lpstr">
      <vt:lpstr>Office-thema</vt:lpstr>
      <vt:lpstr>PowerPoint-presentatie</vt:lpstr>
      <vt:lpstr>Speeltuin Meteriks veld</vt:lpstr>
      <vt:lpstr>PowerPoint-presentatie</vt:lpstr>
      <vt:lpstr>PowerPoint-presentatie</vt:lpstr>
    </vt:vector>
  </TitlesOfParts>
  <Company>Gid Advies en Interim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Gid van Schijndel</dc:creator>
  <cp:lastModifiedBy>Gid van Schijndel</cp:lastModifiedBy>
  <cp:revision>9</cp:revision>
  <dcterms:created xsi:type="dcterms:W3CDTF">2018-01-18T15:54:02Z</dcterms:created>
  <dcterms:modified xsi:type="dcterms:W3CDTF">2018-01-19T12:08:30Z</dcterms:modified>
</cp:coreProperties>
</file>