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7"/>
  </p:notesMasterIdLst>
  <p:sldIdLst>
    <p:sldId id="256" r:id="rId2"/>
    <p:sldId id="260" r:id="rId3"/>
    <p:sldId id="280" r:id="rId4"/>
    <p:sldId id="283" r:id="rId5"/>
    <p:sldId id="285" r:id="rId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184" y="1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2AD2A9-4E94-7F4B-A841-709DF3FF3BDB}" type="datetimeFigureOut">
              <a:rPr lang="nl-NL" smtClean="0"/>
              <a:t>03-01-2024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2BB7C-4D8F-D14F-9061-A8A81293FA9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4200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1E1B91-E9AE-F245-89B9-6CE553B501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8DFE42D-EC9C-1795-002E-80BE0B84D3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665AAE2-28B5-14F4-52C4-007920AF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5D836-4EDA-4395-BDFD-4A30711A08FA}" type="datetimeFigureOut">
              <a:rPr lang="nl-NL" smtClean="0"/>
              <a:t>03-01-2024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8FFDD79-91DA-0954-4FD0-9DA1DD19D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9EAB0EE-8A43-A5DF-1EDC-AACA896E9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75169-3ECB-4598-B1B9-0A5CA91855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4439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9B0A37-C6ED-D201-D7BE-555157CD6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8FE2FA3-D851-A561-7B30-B5C48997E7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29E8539-0C38-465C-79DD-B3687DB77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5D836-4EDA-4395-BDFD-4A30711A08FA}" type="datetimeFigureOut">
              <a:rPr lang="nl-NL" smtClean="0"/>
              <a:t>03-01-2024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586094C-5379-3477-70BF-358544E23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8FE53E2-2B29-8312-40EB-72F4D46DB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75169-3ECB-4598-B1B9-0A5CA91855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1740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EB1A4BB5-7C09-64B3-8CD0-09EDFA950A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286D671-7192-2B7A-0DA2-EEC630FBAD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943E64-126C-4129-9E29-1EFC3BAEC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5D836-4EDA-4395-BDFD-4A30711A08FA}" type="datetimeFigureOut">
              <a:rPr lang="nl-NL" smtClean="0"/>
              <a:t>03-01-2024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D84A30A-BC36-419F-26AA-5B7CA9A7D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E65CE65-CC8E-9E16-9D0E-25BC6E935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75169-3ECB-4598-B1B9-0A5CA91855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7192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09BE8B-8339-6F57-403A-0F982406F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A1CD2E-BD54-5276-41B0-25881304F0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6D8017A-57DD-7187-D55C-8A704C40B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5D836-4EDA-4395-BDFD-4A30711A08FA}" type="datetimeFigureOut">
              <a:rPr lang="nl-NL" smtClean="0"/>
              <a:t>03-01-2024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5B99D61-C62C-ADB9-DBEB-9C63F62AD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488CA80-EFDE-A315-6286-70CB4A4F0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75169-3ECB-4598-B1B9-0A5CA91855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3040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B480B1-7E97-5059-67BD-007DA8C15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580088A-296D-13EC-5990-B6959874D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8BD7351-CF1B-E2EE-31DA-C63241F73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5D836-4EDA-4395-BDFD-4A30711A08FA}" type="datetimeFigureOut">
              <a:rPr lang="nl-NL" smtClean="0"/>
              <a:t>03-01-2024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8F5795F-BE22-C1BC-70FB-7E5E88CAB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FC77A7C-E314-C9F6-D737-146D18D60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75169-3ECB-4598-B1B9-0A5CA91855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6971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80568F-1D84-7866-215D-531636DE2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D3C49B-AA1C-BAC4-530F-4037F2A343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0AED9D7-4FBA-7502-1F1F-6BFC400996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14EBFB1-2830-B0B2-5860-5BD575EEC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5D836-4EDA-4395-BDFD-4A30711A08FA}" type="datetimeFigureOut">
              <a:rPr lang="nl-NL" smtClean="0"/>
              <a:t>03-01-2024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37F1810-17C2-E98D-E2EB-F12FA44D3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2CA68F2-A4BF-197C-02B2-C90CBB2A7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75169-3ECB-4598-B1B9-0A5CA91855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4914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5F9677-FDC5-5C1B-EC9D-71FDB606A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AB5EB76-5A09-7230-010B-C74A1AD2A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72B5CCE-FBD1-7AD8-42C9-AAD7316BBD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956C725-7C7B-C114-AA7B-52F775B3D3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E6F4921-DD85-7F54-D632-6CDA00E702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E01F990-B496-7B72-56C4-5306B1A62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5D836-4EDA-4395-BDFD-4A30711A08FA}" type="datetimeFigureOut">
              <a:rPr lang="nl-NL" smtClean="0"/>
              <a:t>03-01-2024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254EBC6-64B3-79EB-6C49-8612E493D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3923D09-1C86-A8A5-293C-633C5B8D2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75169-3ECB-4598-B1B9-0A5CA91855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2764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780DE5-5CD3-F566-B24B-CE3BBC284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21A7B26-5797-0EF9-8D09-99228D9AD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5D836-4EDA-4395-BDFD-4A30711A08FA}" type="datetimeFigureOut">
              <a:rPr lang="nl-NL" smtClean="0"/>
              <a:t>03-01-2024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D085E7D-B09B-3CAD-5E20-EED3220F9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0ACBAAA-AC43-65D7-ADD4-62103D42D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75169-3ECB-4598-B1B9-0A5CA91855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5263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4574AC5-BF0D-B90F-2B4E-68242A447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5D836-4EDA-4395-BDFD-4A30711A08FA}" type="datetimeFigureOut">
              <a:rPr lang="nl-NL" smtClean="0"/>
              <a:t>03-01-2024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B70F6AE-4ABD-09B5-1D66-D854D6B97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B2BBF21-37DF-5DDB-76D0-9DDAC334D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75169-3ECB-4598-B1B9-0A5CA91855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5976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9EAB0D-2D14-0590-6A9C-FB5EF8019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3D855B-2E11-026A-824A-0CF856407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0720B8A-B903-466C-67B5-BAFDE505CB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6832F0A-91A5-DFCE-B9F3-C79F3721A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5D836-4EDA-4395-BDFD-4A30711A08FA}" type="datetimeFigureOut">
              <a:rPr lang="nl-NL" smtClean="0"/>
              <a:t>03-01-2024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A5CC9F6-D7EA-DE7C-4617-65D734B35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66A0229-C8D0-6B02-D7D5-368719302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75169-3ECB-4598-B1B9-0A5CA91855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847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16B4F6-FE56-A0D5-C893-3EA98374D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7D621CB-8EF0-1BD7-DA48-DFD97A6DCE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DA1CAB9-41B1-21E5-DD39-24041A6D9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347267A-9EB2-8198-7A8A-5B178E2DF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5D836-4EDA-4395-BDFD-4A30711A08FA}" type="datetimeFigureOut">
              <a:rPr lang="nl-NL" smtClean="0"/>
              <a:t>03-01-2024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DCAFADB-CB36-308C-C63E-CE8BE2494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990A637-F2B7-C994-7155-77ECB40F5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75169-3ECB-4598-B1B9-0A5CA91855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5430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E53F703-55CA-CA56-5A19-F1C1277E5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0D27300-4FB5-AEDD-4005-35314CCD9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E32393E-C234-CE07-AEFB-307198B689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5D836-4EDA-4395-BDFD-4A30711A08FA}" type="datetimeFigureOut">
              <a:rPr lang="nl-NL" smtClean="0"/>
              <a:t>03-01-2024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9D6C51B-D4FE-3DDA-21C9-55FA8221A2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91CF20D-B2A3-41D9-FDA2-2122A1B034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75169-3ECB-4598-B1B9-0A5CA91855E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9053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CAB6D7AF-734C-43E5-AE74-E8EC5D462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14EBEEE-2F6D-9A14-81CD-C638AE52DE26}"/>
              </a:ext>
            </a:extLst>
          </p:cNvPr>
          <p:cNvSpPr txBox="1"/>
          <p:nvPr/>
        </p:nvSpPr>
        <p:spPr>
          <a:xfrm>
            <a:off x="723181" y="1350581"/>
            <a:ext cx="5333999" cy="14751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+mj-lt"/>
                <a:ea typeface="+mj-ea"/>
                <a:cs typeface="+mj-cs"/>
              </a:rPr>
              <a:t>EDUCATIE OP LOCATIE </a:t>
            </a:r>
          </a:p>
        </p:txBody>
      </p:sp>
      <p:sp useBgFill="1">
        <p:nvSpPr>
          <p:cNvPr id="31" name="Rectangle 25">
            <a:extLst>
              <a:ext uri="{FF2B5EF4-FFF2-40B4-BE49-F238E27FC236}">
                <a16:creationId xmlns:a16="http://schemas.microsoft.com/office/drawing/2014/main" id="{36830A5B-65B2-40C0-80F8-67EFC8A6B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801" y="0"/>
            <a:ext cx="5410196" cy="6862190"/>
          </a:xfrm>
          <a:prstGeom prst="rect">
            <a:avLst/>
          </a:prstGeom>
          <a:ln>
            <a:noFill/>
          </a:ln>
          <a:effectLst>
            <a:outerShdw blurRad="317500" dist="254000" dir="858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 descr="Afbeelding met Lettertype, logo, Graphics, tekst&#10;&#10;Automatisch gegenereerde beschrijving">
            <a:extLst>
              <a:ext uri="{FF2B5EF4-FFF2-40B4-BE49-F238E27FC236}">
                <a16:creationId xmlns:a16="http://schemas.microsoft.com/office/drawing/2014/main" id="{91E8E3B1-EA91-3716-C4D6-AAAA72D13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9" y="3445536"/>
            <a:ext cx="5226961" cy="1947042"/>
          </a:xfrm>
          <a:prstGeom prst="rect">
            <a:avLst/>
          </a:prstGeom>
        </p:spPr>
      </p:pic>
      <p:pic>
        <p:nvPicPr>
          <p:cNvPr id="10" name="Afbeelding 9" descr="Afbeelding met clipart, Graphics, grafische vormgeving, tekenfilm&#10;&#10;Automatisch gegenereerde beschrijving">
            <a:extLst>
              <a:ext uri="{FF2B5EF4-FFF2-40B4-BE49-F238E27FC236}">
                <a16:creationId xmlns:a16="http://schemas.microsoft.com/office/drawing/2014/main" id="{F469E5C5-29E3-48BB-D1ED-32C395E579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654" y="3132210"/>
            <a:ext cx="3855722" cy="257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94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4">
            <a:extLst>
              <a:ext uri="{FF2B5EF4-FFF2-40B4-BE49-F238E27FC236}">
                <a16:creationId xmlns:a16="http://schemas.microsoft.com/office/drawing/2014/main" id="{FF93924A-10DF-4647-8C7A-115C0175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0E6F007-9612-31D9-C5BD-B56313BF3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693" y="2673879"/>
            <a:ext cx="4940765" cy="3245684"/>
          </a:xfrm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1:</a:t>
            </a:r>
            <a:r>
              <a:rPr lang="nl-N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nl-N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TUINVOGELPROJECT</a:t>
            </a:r>
            <a:endParaRPr lang="nl-NL" sz="2000" b="1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Doelgroep</a:t>
            </a:r>
            <a:r>
              <a:rPr lang="nl-N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leerlingen groep 7, basisschool </a:t>
            </a: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nl-N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older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Doel</a:t>
            </a:r>
            <a:r>
              <a:rPr lang="nl-N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kennis over tuinvogels overbrengen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Activiteiten</a:t>
            </a:r>
            <a:r>
              <a:rPr lang="nl-N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les op school - </a:t>
            </a: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nl-N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uinvogeltelling – inspectie/schoonmaak 25 vogelnestkastjes op locatie – o.l.v. ervaren vogeldeskundige </a:t>
            </a:r>
            <a:endParaRPr lang="nl-NL" sz="2000" dirty="0"/>
          </a:p>
        </p:txBody>
      </p:sp>
      <p:pic>
        <p:nvPicPr>
          <p:cNvPr id="7" name="Afbeelding 6" descr="Afbeelding met vogel, fauna, buitenshuis, snavel&#10;&#10;Automatisch gegenereerde beschrijving">
            <a:extLst>
              <a:ext uri="{FF2B5EF4-FFF2-40B4-BE49-F238E27FC236}">
                <a16:creationId xmlns:a16="http://schemas.microsoft.com/office/drawing/2014/main" id="{18450444-0925-35B3-0890-6CA2CFE25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800" y="110414"/>
            <a:ext cx="2523063" cy="1320404"/>
          </a:xfrm>
          <a:prstGeom prst="rect">
            <a:avLst/>
          </a:prstGeom>
        </p:spPr>
      </p:pic>
      <p:pic>
        <p:nvPicPr>
          <p:cNvPr id="20" name="Afbeelding 19" descr="Afbeelding met gras, buitenshuis, persoon, groep&#10;&#10;Automatisch gegenereerde beschrijving">
            <a:extLst>
              <a:ext uri="{FF2B5EF4-FFF2-40B4-BE49-F238E27FC236}">
                <a16:creationId xmlns:a16="http://schemas.microsoft.com/office/drawing/2014/main" id="{3D987E43-992E-955B-60A2-92BD50E77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354" y="110414"/>
            <a:ext cx="4940765" cy="3456754"/>
          </a:xfrm>
          <a:prstGeom prst="rect">
            <a:avLst/>
          </a:prstGeom>
        </p:spPr>
      </p:pic>
      <p:pic>
        <p:nvPicPr>
          <p:cNvPr id="2" name="Afbeelding 1" descr="Afbeelding met kleding, persoon, gras, peuter&#10;&#10;Automatisch gegenereerde beschrijving">
            <a:extLst>
              <a:ext uri="{FF2B5EF4-FFF2-40B4-BE49-F238E27FC236}">
                <a16:creationId xmlns:a16="http://schemas.microsoft.com/office/drawing/2014/main" id="{C2A72F8A-772C-3C63-C85B-1F675EBFD1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8413" y="4076369"/>
            <a:ext cx="3024806" cy="2268605"/>
          </a:xfrm>
          <a:prstGeom prst="rect">
            <a:avLst/>
          </a:prstGeom>
        </p:spPr>
      </p:pic>
      <p:pic>
        <p:nvPicPr>
          <p:cNvPr id="4" name="Afbeelding 3" descr="Afbeelding met boom, buitenshuis, kleding, persoon&#10;&#10;Automatisch gegenereerde beschrijving">
            <a:extLst>
              <a:ext uri="{FF2B5EF4-FFF2-40B4-BE49-F238E27FC236}">
                <a16:creationId xmlns:a16="http://schemas.microsoft.com/office/drawing/2014/main" id="{E0B11188-2C0C-76E2-284F-9240E6908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8807" y="3982927"/>
            <a:ext cx="3024806" cy="2513713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C48EEF5-0445-ADBB-F746-DA7BD2C2B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693" y="158451"/>
            <a:ext cx="4725691" cy="1108902"/>
          </a:xfrm>
        </p:spPr>
        <p:txBody>
          <a:bodyPr>
            <a:normAutofit fontScale="90000"/>
          </a:bodyPr>
          <a:lstStyle/>
          <a:p>
            <a:br>
              <a:rPr lang="nl-NL" sz="3600" b="1" dirty="0">
                <a:solidFill>
                  <a:schemeClr val="accent6"/>
                </a:solidFill>
                <a:latin typeface="+mn-lt"/>
              </a:rPr>
            </a:br>
            <a:r>
              <a:rPr lang="nl-NL" sz="3600" b="1" dirty="0">
                <a:solidFill>
                  <a:schemeClr val="accent6"/>
                </a:solidFill>
                <a:latin typeface="+mn-lt"/>
              </a:rPr>
              <a:t>VERENIGING BUURTNETWERK</a:t>
            </a:r>
            <a:br>
              <a:rPr lang="nl-NL" sz="3600" b="1" dirty="0">
                <a:solidFill>
                  <a:schemeClr val="accent6"/>
                </a:solidFill>
                <a:latin typeface="+mn-lt"/>
              </a:rPr>
            </a:br>
            <a:endParaRPr lang="nl-NL" sz="3600" b="1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6" name="Afbeelding 5" descr="Afbeelding met Lettertype, logo, Graphics, tekst&#10;&#10;Automatisch gegenereerde beschrijving">
            <a:extLst>
              <a:ext uri="{FF2B5EF4-FFF2-40B4-BE49-F238E27FC236}">
                <a16:creationId xmlns:a16="http://schemas.microsoft.com/office/drawing/2014/main" id="{7BBD1D22-B59F-B5B6-0496-17D22F5276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93" y="1244833"/>
            <a:ext cx="2377864" cy="88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13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4">
            <a:extLst>
              <a:ext uri="{FF2B5EF4-FFF2-40B4-BE49-F238E27FC236}">
                <a16:creationId xmlns:a16="http://schemas.microsoft.com/office/drawing/2014/main" id="{FF93924A-10DF-4647-8C7A-115C0175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ED0B02-DDD5-7A77-E15C-34A152309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693" y="158451"/>
            <a:ext cx="4725691" cy="1108902"/>
          </a:xfrm>
        </p:spPr>
        <p:txBody>
          <a:bodyPr>
            <a:normAutofit fontScale="90000"/>
          </a:bodyPr>
          <a:lstStyle/>
          <a:p>
            <a:br>
              <a:rPr lang="nl-NL" sz="3600" b="1" dirty="0">
                <a:solidFill>
                  <a:schemeClr val="accent6"/>
                </a:solidFill>
                <a:latin typeface="+mn-lt"/>
              </a:rPr>
            </a:br>
            <a:r>
              <a:rPr lang="nl-NL" sz="3600" b="1" dirty="0">
                <a:solidFill>
                  <a:schemeClr val="accent6"/>
                </a:solidFill>
                <a:latin typeface="+mn-lt"/>
              </a:rPr>
              <a:t>VERENIGING BUURTNETWERK</a:t>
            </a:r>
            <a:br>
              <a:rPr lang="nl-NL" sz="3600" b="1" dirty="0">
                <a:solidFill>
                  <a:schemeClr val="accent6"/>
                </a:solidFill>
                <a:latin typeface="+mn-lt"/>
              </a:rPr>
            </a:br>
            <a:endParaRPr lang="nl-NL" sz="3600" b="1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0E6F007-9612-31D9-C5BD-B56313BF3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693" y="2629552"/>
            <a:ext cx="4504321" cy="3714798"/>
          </a:xfrm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2:  BIJENPROJECT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00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Doelgroep</a:t>
            </a:r>
            <a:r>
              <a:rPr kumimoji="0" lang="nl-NL" altLang="nl-NL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nl-NL" altLang="nl-N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leerlingen basisschool, buurtbewoners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00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Doel</a:t>
            </a:r>
            <a:r>
              <a:rPr kumimoji="0" lang="nl-NL" altLang="nl-NL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nl-NL" altLang="nl-NL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kennis over bijen en insecten overbrengen (rol, leefwijze, soorten)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200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Activiteiten</a:t>
            </a:r>
            <a:r>
              <a:rPr kumimoji="0" lang="nl-NL" altLang="nl-NL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workshop op groenlocatie  (met nieuw insectenhotel en bloemrijk grasland) – opknappen bestaand insectenhotel Schapenweide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endParaRPr lang="nl-NL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sz="2000" dirty="0"/>
          </a:p>
        </p:txBody>
      </p:sp>
      <p:pic>
        <p:nvPicPr>
          <p:cNvPr id="12" name="Afbeelding 11" descr="Afbeelding met Lettertype, logo, Graphics, tekst&#10;&#10;Automatisch gegenereerde beschrijving">
            <a:extLst>
              <a:ext uri="{FF2B5EF4-FFF2-40B4-BE49-F238E27FC236}">
                <a16:creationId xmlns:a16="http://schemas.microsoft.com/office/drawing/2014/main" id="{A9C47C8E-F0CF-8353-8EA6-E385A3D19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93" y="1244833"/>
            <a:ext cx="2377864" cy="883974"/>
          </a:xfrm>
          <a:prstGeom prst="rect">
            <a:avLst/>
          </a:prstGeom>
        </p:spPr>
      </p:pic>
      <p:pic>
        <p:nvPicPr>
          <p:cNvPr id="13" name="Afbeelding 12" descr="Afbeelding met kleding, persoon, buitenshuis, schoeisel&#10;&#10;Automatisch gegenereerde beschrijving">
            <a:extLst>
              <a:ext uri="{FF2B5EF4-FFF2-40B4-BE49-F238E27FC236}">
                <a16:creationId xmlns:a16="http://schemas.microsoft.com/office/drawing/2014/main" id="{6914F4B5-5C95-9446-26C7-F7312486B7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852" y="3429000"/>
            <a:ext cx="3620289" cy="265086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D420183-F900-C331-4855-93202F5B86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852" y="627381"/>
            <a:ext cx="3620289" cy="2650861"/>
          </a:xfrm>
          <a:prstGeom prst="rect">
            <a:avLst/>
          </a:prstGeom>
        </p:spPr>
      </p:pic>
      <p:pic>
        <p:nvPicPr>
          <p:cNvPr id="8" name="Afbeelding 7" descr="Afbeelding met boom, buitenshuis, plant, tuin&#10;&#10;Automatisch gegenereerde beschrijving">
            <a:extLst>
              <a:ext uri="{FF2B5EF4-FFF2-40B4-BE49-F238E27FC236}">
                <a16:creationId xmlns:a16="http://schemas.microsoft.com/office/drawing/2014/main" id="{17BDEAA5-FAEC-7117-C273-438BB72191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35321" y="2233925"/>
            <a:ext cx="4486957" cy="318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79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4">
            <a:extLst>
              <a:ext uri="{FF2B5EF4-FFF2-40B4-BE49-F238E27FC236}">
                <a16:creationId xmlns:a16="http://schemas.microsoft.com/office/drawing/2014/main" id="{FF93924A-10DF-4647-8C7A-115C0175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5AFA0649-FD5C-DEDA-067F-9DBDB3543DB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84634" y="2664656"/>
            <a:ext cx="4837631" cy="261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105000"/>
              </a:lnSpc>
              <a:spcAft>
                <a:spcPts val="800"/>
              </a:spcAft>
              <a:buNone/>
            </a:pPr>
            <a:r>
              <a:rPr lang="nl-NL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3 : </a:t>
            </a:r>
            <a:r>
              <a:rPr lang="nl-NL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TUINVERGROENINGSPROJECT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nl-NL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Doelgroep</a:t>
            </a:r>
            <a:r>
              <a:rPr lang="nl-N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buurtbewoners</a:t>
            </a: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nl-NL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Doel</a:t>
            </a:r>
            <a:r>
              <a:rPr lang="nl-N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kennis over belang vergroening van tuinen overbrengen (waterberging, plek voor vogels/insecten, visueel aspect)</a:t>
            </a: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nl-NL" sz="20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Activiteiten</a:t>
            </a: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workshop op locatie buurt – o.l.v. ervaren beroepskracht (IVN)</a:t>
            </a:r>
          </a:p>
        </p:txBody>
      </p:sp>
      <p:pic>
        <p:nvPicPr>
          <p:cNvPr id="18" name="Afbeelding 17" descr="Afbeelding met buitenshuis, auto, Landvoertuig, voertuig&#10;&#10;Automatisch gegenereerde beschrijving">
            <a:extLst>
              <a:ext uri="{FF2B5EF4-FFF2-40B4-BE49-F238E27FC236}">
                <a16:creationId xmlns:a16="http://schemas.microsoft.com/office/drawing/2014/main" id="{BEFDC05F-60DE-C6D9-2AB9-9E5BEF5F3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607" y="277907"/>
            <a:ext cx="3473982" cy="3473982"/>
          </a:xfrm>
          <a:prstGeom prst="rect">
            <a:avLst/>
          </a:prstGeom>
        </p:spPr>
      </p:pic>
      <p:pic>
        <p:nvPicPr>
          <p:cNvPr id="24" name="Afbeelding 23" descr="Afbeelding met grond, plant, buitenshuis, gebouw&#10;&#10;Automatisch gegenereerde beschrijving">
            <a:extLst>
              <a:ext uri="{FF2B5EF4-FFF2-40B4-BE49-F238E27FC236}">
                <a16:creationId xmlns:a16="http://schemas.microsoft.com/office/drawing/2014/main" id="{8F44755B-7F71-1B9E-ED52-8F17EC67F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608" y="3937231"/>
            <a:ext cx="3473982" cy="2544248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308889C5-37C4-6F77-3BE3-A1F8F9842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693" y="158451"/>
            <a:ext cx="4725691" cy="1108902"/>
          </a:xfrm>
        </p:spPr>
        <p:txBody>
          <a:bodyPr>
            <a:normAutofit fontScale="90000"/>
          </a:bodyPr>
          <a:lstStyle/>
          <a:p>
            <a:br>
              <a:rPr lang="nl-NL" sz="3600" b="1" dirty="0">
                <a:solidFill>
                  <a:schemeClr val="accent6"/>
                </a:solidFill>
                <a:latin typeface="+mn-lt"/>
              </a:rPr>
            </a:br>
            <a:r>
              <a:rPr lang="nl-NL" sz="3600" b="1" dirty="0">
                <a:solidFill>
                  <a:schemeClr val="accent6"/>
                </a:solidFill>
                <a:latin typeface="+mn-lt"/>
              </a:rPr>
              <a:t>VERENIGING BUURTNETWERK</a:t>
            </a:r>
            <a:br>
              <a:rPr lang="nl-NL" sz="3600" b="1" dirty="0">
                <a:solidFill>
                  <a:schemeClr val="accent6"/>
                </a:solidFill>
                <a:latin typeface="+mn-lt"/>
              </a:rPr>
            </a:br>
            <a:endParaRPr lang="nl-NL" sz="3600" b="1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7" name="Afbeelding 6" descr="Afbeelding met Lettertype, logo, Graphics, tekst&#10;&#10;Automatisch gegenereerde beschrijving">
            <a:extLst>
              <a:ext uri="{FF2B5EF4-FFF2-40B4-BE49-F238E27FC236}">
                <a16:creationId xmlns:a16="http://schemas.microsoft.com/office/drawing/2014/main" id="{5CB4C456-44EF-DB4C-ED28-6F1B2807E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93" y="1244833"/>
            <a:ext cx="2377864" cy="88397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8A528B0-80AD-B030-0C69-572B141A32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433" y="277907"/>
            <a:ext cx="3016762" cy="458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31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4">
            <a:extLst>
              <a:ext uri="{FF2B5EF4-FFF2-40B4-BE49-F238E27FC236}">
                <a16:creationId xmlns:a16="http://schemas.microsoft.com/office/drawing/2014/main" id="{FF93924A-10DF-4647-8C7A-115C017577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5AFA0649-FD5C-DEDA-067F-9DBDB3543DB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81295" y="2262815"/>
            <a:ext cx="4926486" cy="408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105000"/>
              </a:lnSpc>
              <a:spcAft>
                <a:spcPts val="800"/>
              </a:spcAft>
              <a:buNone/>
            </a:pPr>
            <a:endParaRPr lang="nl-NL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5000"/>
              </a:lnSpc>
              <a:spcAft>
                <a:spcPts val="800"/>
              </a:spcAft>
              <a:buNone/>
            </a:pPr>
            <a:r>
              <a:rPr lang="nl-NL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4:  ECOLOGISCHE LANDBOUW</a:t>
            </a:r>
            <a:endParaRPr lang="nl-NL" sz="2000" b="1" u="sng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nl-NL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Doelgroep: </a:t>
            </a:r>
            <a:r>
              <a:rPr lang="nl-N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buurtbewoners</a:t>
            </a: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nl-NL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Doel</a:t>
            </a:r>
            <a:r>
              <a:rPr lang="nl-N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educatie door meer kennis over te brengen over het belang van een duurzame landbouw</a:t>
            </a: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nl-NL" sz="20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Activiteiten</a:t>
            </a: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workshop “in het veld”, in de buurt (klimaatverandering, betere leefomgeving) – o.l.v. </a:t>
            </a:r>
            <a:r>
              <a:rPr lang="nl-N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landbouwer en beroepskracht (</a:t>
            </a: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IVN)</a:t>
            </a:r>
            <a:r>
              <a:rPr lang="nl-NL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5000"/>
              </a:lnSpc>
              <a:spcAft>
                <a:spcPts val="800"/>
              </a:spcAft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Hoe ruimtelijke ordening circulaire landbouw mogelijk kan maken –  Gebiedsontwikkeling.nu">
            <a:extLst>
              <a:ext uri="{FF2B5EF4-FFF2-40B4-BE49-F238E27FC236}">
                <a16:creationId xmlns:a16="http://schemas.microsoft.com/office/drawing/2014/main" id="{83A29D86-F4FA-C26C-7FB3-32739EF31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751" y="3500873"/>
            <a:ext cx="5574698" cy="313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54DBE459-C547-977F-84AE-11E180720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751" y="220177"/>
            <a:ext cx="5574697" cy="313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F4F0A18F-45D1-AF0B-688F-F85D259BF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693" y="158451"/>
            <a:ext cx="4725691" cy="1108902"/>
          </a:xfrm>
        </p:spPr>
        <p:txBody>
          <a:bodyPr>
            <a:normAutofit fontScale="90000"/>
          </a:bodyPr>
          <a:lstStyle/>
          <a:p>
            <a:br>
              <a:rPr lang="nl-NL" sz="3600" b="1" dirty="0">
                <a:solidFill>
                  <a:schemeClr val="accent6"/>
                </a:solidFill>
                <a:latin typeface="+mn-lt"/>
              </a:rPr>
            </a:br>
            <a:r>
              <a:rPr lang="nl-NL" sz="3600" b="1" dirty="0">
                <a:solidFill>
                  <a:schemeClr val="accent6"/>
                </a:solidFill>
                <a:latin typeface="+mn-lt"/>
              </a:rPr>
              <a:t>VERENIGING BUURTNETWERK</a:t>
            </a:r>
            <a:br>
              <a:rPr lang="nl-NL" sz="3600" b="1" dirty="0">
                <a:solidFill>
                  <a:schemeClr val="accent6"/>
                </a:solidFill>
                <a:latin typeface="+mn-lt"/>
              </a:rPr>
            </a:br>
            <a:endParaRPr lang="nl-NL" sz="3600" b="1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7" name="Afbeelding 6" descr="Afbeelding met Lettertype, logo, Graphics, tekst&#10;&#10;Automatisch gegenereerde beschrijving">
            <a:extLst>
              <a:ext uri="{FF2B5EF4-FFF2-40B4-BE49-F238E27FC236}">
                <a16:creationId xmlns:a16="http://schemas.microsoft.com/office/drawing/2014/main" id="{11DB79FB-2D37-226B-8927-2314C5B66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93" y="1244833"/>
            <a:ext cx="2377864" cy="88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03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8512</TotalTime>
  <Words>204</Words>
  <Application>Microsoft Macintosh PowerPoint</Application>
  <PresentationFormat>Breedbeeld</PresentationFormat>
  <Paragraphs>30</Paragraphs>
  <Slides>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Kantoorthema</vt:lpstr>
      <vt:lpstr>PowerPoint-presentatie</vt:lpstr>
      <vt:lpstr> VERENIGING BUURTNETWERK </vt:lpstr>
      <vt:lpstr> VERENIGING BUURTNETWERK </vt:lpstr>
      <vt:lpstr> VERENIGING BUURTNETWERK </vt:lpstr>
      <vt:lpstr> VERENIGING BUURTNETWERK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 november buurtsamenkomst, we hopen op veel inspiratie, inspraak en informatie</dc:title>
  <dc:creator>Christien Smeets</dc:creator>
  <cp:lastModifiedBy>Cees Cools</cp:lastModifiedBy>
  <cp:revision>44</cp:revision>
  <cp:lastPrinted>2023-11-06T13:16:08Z</cp:lastPrinted>
  <dcterms:created xsi:type="dcterms:W3CDTF">2023-10-23T22:29:30Z</dcterms:created>
  <dcterms:modified xsi:type="dcterms:W3CDTF">2024-01-03T14:16:58Z</dcterms:modified>
</cp:coreProperties>
</file>