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9" r:id="rId3"/>
    <p:sldId id="258" r:id="rId4"/>
    <p:sldId id="260" r:id="rId5"/>
    <p:sldId id="261" r:id="rId6"/>
    <p:sldId id="264" r:id="rId7"/>
    <p:sldId id="265" r:id="rId8"/>
    <p:sldId id="262" r:id="rId9"/>
    <p:sldId id="263" r:id="rId10"/>
    <p:sldId id="268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752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D236-B225-452C-8AD4-55E0748AA108}" type="datetimeFigureOut">
              <a:rPr lang="nl-NL" smtClean="0"/>
              <a:t>19-01-18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BF86-1BB1-4F78-8582-78038470C7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9496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D236-B225-452C-8AD4-55E0748AA108}" type="datetimeFigureOut">
              <a:rPr lang="nl-NL" smtClean="0"/>
              <a:t>19-01-18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BF86-1BB1-4F78-8582-78038470C7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641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D236-B225-452C-8AD4-55E0748AA108}" type="datetimeFigureOut">
              <a:rPr lang="nl-NL" smtClean="0"/>
              <a:t>19-01-18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BF86-1BB1-4F78-8582-78038470C7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4918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D236-B225-452C-8AD4-55E0748AA108}" type="datetimeFigureOut">
              <a:rPr lang="nl-NL" smtClean="0"/>
              <a:t>19-01-18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BF86-1BB1-4F78-8582-78038470C7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2262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D236-B225-452C-8AD4-55E0748AA108}" type="datetimeFigureOut">
              <a:rPr lang="nl-NL" smtClean="0"/>
              <a:t>19-01-18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BF86-1BB1-4F78-8582-78038470C7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0946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D236-B225-452C-8AD4-55E0748AA108}" type="datetimeFigureOut">
              <a:rPr lang="nl-NL" smtClean="0"/>
              <a:t>19-01-18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BF86-1BB1-4F78-8582-78038470C7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698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D236-B225-452C-8AD4-55E0748AA108}" type="datetimeFigureOut">
              <a:rPr lang="nl-NL" smtClean="0"/>
              <a:t>19-01-18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BF86-1BB1-4F78-8582-78038470C7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523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D236-B225-452C-8AD4-55E0748AA108}" type="datetimeFigureOut">
              <a:rPr lang="nl-NL" smtClean="0"/>
              <a:t>19-01-18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BF86-1BB1-4F78-8582-78038470C7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643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D236-B225-452C-8AD4-55E0748AA108}" type="datetimeFigureOut">
              <a:rPr lang="nl-NL" smtClean="0"/>
              <a:t>19-01-18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BF86-1BB1-4F78-8582-78038470C7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937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D236-B225-452C-8AD4-55E0748AA108}" type="datetimeFigureOut">
              <a:rPr lang="nl-NL" smtClean="0"/>
              <a:t>19-01-18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BF86-1BB1-4F78-8582-78038470C7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7088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D236-B225-452C-8AD4-55E0748AA108}" type="datetimeFigureOut">
              <a:rPr lang="nl-NL" smtClean="0"/>
              <a:t>19-01-18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BF86-1BB1-4F78-8582-78038470C7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7214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4D236-B225-452C-8AD4-55E0748AA108}" type="datetimeFigureOut">
              <a:rPr lang="nl-NL" smtClean="0"/>
              <a:t>19-01-18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EBF86-1BB1-4F78-8582-78038470C7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43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jpeg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5015014"/>
            <a:ext cx="6400800" cy="1479627"/>
          </a:xfrm>
        </p:spPr>
        <p:txBody>
          <a:bodyPr>
            <a:normAutofit/>
          </a:bodyPr>
          <a:lstStyle/>
          <a:p>
            <a:r>
              <a:rPr lang="nl-NL" sz="4000" b="1" smtClean="0">
                <a:solidFill>
                  <a:srgbClr val="3366FF"/>
                </a:solidFill>
              </a:rPr>
              <a:t>10. </a:t>
            </a:r>
            <a:r>
              <a:rPr lang="nl-NL" sz="4000" b="1" dirty="0" smtClean="0">
                <a:solidFill>
                  <a:srgbClr val="3366FF"/>
                </a:solidFill>
              </a:rPr>
              <a:t>Maastricht</a:t>
            </a:r>
          </a:p>
          <a:p>
            <a:r>
              <a:rPr lang="nl-NL" sz="4000" b="1" dirty="0" smtClean="0">
                <a:solidFill>
                  <a:srgbClr val="3366FF"/>
                </a:solidFill>
              </a:rPr>
              <a:t>Binnentuin Sint Pieter</a:t>
            </a:r>
            <a:endParaRPr lang="nl-NL" sz="4000" b="1" dirty="0">
              <a:solidFill>
                <a:srgbClr val="3366FF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631" y="-347469"/>
            <a:ext cx="7826505" cy="536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1278352"/>
            <a:ext cx="5304412" cy="348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241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3"/>
                </a:solidFill>
              </a:rPr>
              <a:t>Kloppend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>
                <a:solidFill>
                  <a:schemeClr val="accent3"/>
                </a:solidFill>
              </a:rPr>
              <a:t>h</a:t>
            </a:r>
            <a:r>
              <a:rPr lang="en-US" dirty="0" smtClean="0">
                <a:solidFill>
                  <a:schemeClr val="accent3"/>
                </a:solidFill>
              </a:rPr>
              <a:t>art: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800" dirty="0" err="1" smtClean="0">
                <a:solidFill>
                  <a:schemeClr val="accent3"/>
                </a:solidFill>
              </a:rPr>
              <a:t>aanpak</a:t>
            </a:r>
            <a:endParaRPr lang="nl-NL" sz="2800" dirty="0">
              <a:solidFill>
                <a:schemeClr val="accent3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59" y="1600200"/>
            <a:ext cx="648328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5200">
            <a:off x="3186726" y="4378388"/>
            <a:ext cx="1287312" cy="163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04664"/>
            <a:ext cx="1231900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627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5878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3"/>
                </a:solidFill>
              </a:rPr>
              <a:t>Kloppend</a:t>
            </a:r>
            <a:r>
              <a:rPr lang="en-US" dirty="0" smtClean="0">
                <a:solidFill>
                  <a:schemeClr val="accent3"/>
                </a:solidFill>
              </a:rPr>
              <a:t> hart: </a:t>
            </a:r>
            <a:r>
              <a:rPr lang="en-US" sz="2800" dirty="0" err="1" smtClean="0">
                <a:solidFill>
                  <a:schemeClr val="accent3"/>
                </a:solidFill>
              </a:rPr>
              <a:t>waar</a:t>
            </a:r>
            <a:r>
              <a:rPr lang="en-US" sz="2800" dirty="0" smtClean="0">
                <a:solidFill>
                  <a:schemeClr val="accent3"/>
                </a:solidFill>
              </a:rPr>
              <a:t> </a:t>
            </a:r>
            <a:r>
              <a:rPr lang="en-US" sz="2800" dirty="0" err="1" smtClean="0">
                <a:solidFill>
                  <a:schemeClr val="accent3"/>
                </a:solidFill>
              </a:rPr>
              <a:t>gaat</a:t>
            </a:r>
            <a:r>
              <a:rPr lang="en-US" sz="2800" dirty="0" smtClean="0">
                <a:solidFill>
                  <a:schemeClr val="accent3"/>
                </a:solidFill>
              </a:rPr>
              <a:t> het over?</a:t>
            </a:r>
            <a:endParaRPr lang="nl-NL" sz="2800" dirty="0">
              <a:solidFill>
                <a:schemeClr val="accent3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60648"/>
            <a:ext cx="1231900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6048672" cy="403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275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/>
          <a:lstStyle/>
          <a:p>
            <a:r>
              <a:rPr lang="en-US" dirty="0" err="1">
                <a:solidFill>
                  <a:schemeClr val="accent3"/>
                </a:solidFill>
              </a:rPr>
              <a:t>K</a:t>
            </a:r>
            <a:r>
              <a:rPr lang="en-US" dirty="0" err="1" smtClean="0">
                <a:solidFill>
                  <a:schemeClr val="accent3"/>
                </a:solidFill>
              </a:rPr>
              <a:t>loppend</a:t>
            </a:r>
            <a:r>
              <a:rPr lang="en-US" dirty="0" smtClean="0">
                <a:solidFill>
                  <a:schemeClr val="accent3"/>
                </a:solidFill>
              </a:rPr>
              <a:t> hart: </a:t>
            </a:r>
            <a:r>
              <a:rPr lang="en-US" sz="2800" dirty="0" smtClean="0">
                <a:solidFill>
                  <a:schemeClr val="accent3"/>
                </a:solidFill>
              </a:rPr>
              <a:t>het plan</a:t>
            </a:r>
            <a:endParaRPr lang="nl-NL" sz="2800" dirty="0">
              <a:solidFill>
                <a:schemeClr val="accent3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01487">
            <a:off x="2225698" y="175607"/>
            <a:ext cx="4767088" cy="704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231900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490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K</a:t>
            </a:r>
            <a:r>
              <a:rPr lang="en-US" dirty="0" err="1" smtClean="0">
                <a:solidFill>
                  <a:schemeClr val="accent3"/>
                </a:solidFill>
              </a:rPr>
              <a:t>loppend</a:t>
            </a:r>
            <a:r>
              <a:rPr lang="en-US" dirty="0" smtClean="0">
                <a:solidFill>
                  <a:schemeClr val="accent3"/>
                </a:solidFill>
              </a:rPr>
              <a:t> hart: </a:t>
            </a:r>
            <a:r>
              <a:rPr lang="en-US" sz="2800" dirty="0" err="1" smtClean="0">
                <a:solidFill>
                  <a:schemeClr val="accent3"/>
                </a:solidFill>
              </a:rPr>
              <a:t>inspirerend</a:t>
            </a:r>
            <a:endParaRPr lang="nl-NL" sz="2800" dirty="0">
              <a:solidFill>
                <a:schemeClr val="accent3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1231900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94941"/>
            <a:ext cx="2638017" cy="179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686" y="2492896"/>
            <a:ext cx="4375413" cy="291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23389"/>
            <a:ext cx="2664296" cy="207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239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3"/>
                </a:solidFill>
              </a:rPr>
              <a:t>Kloppend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>
                <a:solidFill>
                  <a:schemeClr val="accent3"/>
                </a:solidFill>
              </a:rPr>
              <a:t>h</a:t>
            </a:r>
            <a:r>
              <a:rPr lang="en-US" dirty="0" smtClean="0">
                <a:solidFill>
                  <a:schemeClr val="accent3"/>
                </a:solidFill>
              </a:rPr>
              <a:t>art: </a:t>
            </a:r>
            <a:r>
              <a:rPr lang="en-US" sz="2800" dirty="0" smtClean="0">
                <a:solidFill>
                  <a:schemeClr val="accent3"/>
                </a:solidFill>
              </a:rPr>
              <a:t>past </a:t>
            </a:r>
            <a:r>
              <a:rPr lang="en-US" sz="2800" dirty="0" err="1" smtClean="0">
                <a:solidFill>
                  <a:schemeClr val="accent3"/>
                </a:solidFill>
              </a:rPr>
              <a:t>goed</a:t>
            </a:r>
            <a:r>
              <a:rPr lang="en-US" sz="2800" dirty="0" smtClean="0">
                <a:solidFill>
                  <a:schemeClr val="accent3"/>
                </a:solidFill>
              </a:rPr>
              <a:t> in Maastricht</a:t>
            </a:r>
            <a:endParaRPr lang="nl-NL" sz="2800" dirty="0">
              <a:solidFill>
                <a:schemeClr val="accent3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31" y="2924944"/>
            <a:ext cx="303746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92896"/>
            <a:ext cx="4856238" cy="2724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0"/>
            <a:ext cx="1231900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575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7858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err="1" smtClean="0">
                <a:solidFill>
                  <a:schemeClr val="accent3"/>
                </a:solidFill>
              </a:rPr>
              <a:t>Kloppend</a:t>
            </a:r>
            <a:r>
              <a:rPr lang="en-US" dirty="0" smtClean="0">
                <a:solidFill>
                  <a:schemeClr val="accent3"/>
                </a:solidFill>
              </a:rPr>
              <a:t> hart:  </a:t>
            </a:r>
            <a:r>
              <a:rPr lang="en-US" sz="2800" dirty="0" err="1" smtClean="0">
                <a:solidFill>
                  <a:schemeClr val="accent3"/>
                </a:solidFill>
              </a:rPr>
              <a:t>haalbaar</a:t>
            </a:r>
            <a:endParaRPr lang="nl-NL" sz="2800" dirty="0">
              <a:solidFill>
                <a:schemeClr val="accent3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276356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461" y="2204864"/>
            <a:ext cx="4174053" cy="310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23190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721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3"/>
                </a:solidFill>
              </a:rPr>
              <a:t>Kloppend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>
                <a:solidFill>
                  <a:schemeClr val="accent3"/>
                </a:solidFill>
              </a:rPr>
              <a:t>h</a:t>
            </a:r>
            <a:r>
              <a:rPr lang="en-US" dirty="0" smtClean="0">
                <a:solidFill>
                  <a:schemeClr val="accent3"/>
                </a:solidFill>
              </a:rPr>
              <a:t>art</a:t>
            </a:r>
            <a:r>
              <a:rPr lang="en-US" dirty="0">
                <a:solidFill>
                  <a:schemeClr val="accent3"/>
                </a:solidFill>
              </a:rPr>
              <a:t>: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sz="2800" dirty="0" err="1" smtClean="0">
                <a:solidFill>
                  <a:schemeClr val="accent3"/>
                </a:solidFill>
              </a:rPr>
              <a:t>resultaat</a:t>
            </a:r>
            <a:endParaRPr lang="nl-NL" sz="2800" dirty="0">
              <a:solidFill>
                <a:schemeClr val="accent3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8920"/>
            <a:ext cx="2409945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04864"/>
            <a:ext cx="460051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535" y="404664"/>
            <a:ext cx="1231900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525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1835696" y="332656"/>
            <a:ext cx="53285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chemeClr val="accent3"/>
                </a:solidFill>
              </a:rPr>
              <a:t>Kloppend</a:t>
            </a:r>
            <a:r>
              <a:rPr lang="en-US" sz="4400" dirty="0" smtClean="0">
                <a:solidFill>
                  <a:schemeClr val="accent3"/>
                </a:solidFill>
              </a:rPr>
              <a:t> </a:t>
            </a:r>
            <a:r>
              <a:rPr lang="en-US" sz="4400" dirty="0">
                <a:solidFill>
                  <a:schemeClr val="accent3"/>
                </a:solidFill>
              </a:rPr>
              <a:t>h</a:t>
            </a:r>
            <a:r>
              <a:rPr lang="en-US" sz="4400" dirty="0" smtClean="0">
                <a:solidFill>
                  <a:schemeClr val="accent3"/>
                </a:solidFill>
              </a:rPr>
              <a:t>art: </a:t>
            </a:r>
            <a:r>
              <a:rPr lang="en-US" sz="2000" dirty="0" err="1" smtClean="0">
                <a:solidFill>
                  <a:schemeClr val="accent3"/>
                </a:solidFill>
              </a:rPr>
              <a:t>begroting</a:t>
            </a:r>
            <a:r>
              <a:rPr lang="en-US" sz="2000" dirty="0" smtClean="0">
                <a:solidFill>
                  <a:schemeClr val="accent3"/>
                </a:solidFill>
              </a:rPr>
              <a:t> </a:t>
            </a:r>
            <a:endParaRPr lang="nl-NL" sz="2000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911238"/>
              </p:ext>
            </p:extLst>
          </p:nvPr>
        </p:nvGraphicFramePr>
        <p:xfrm>
          <a:off x="3275856" y="1772816"/>
          <a:ext cx="4319363" cy="3542352"/>
        </p:xfrm>
        <a:graphic>
          <a:graphicData uri="http://schemas.openxmlformats.org/drawingml/2006/table">
            <a:tbl>
              <a:tblPr firstRow="1" firstCol="1" bandRow="1"/>
              <a:tblGrid>
                <a:gridCol w="677547"/>
                <a:gridCol w="2964269"/>
                <a:gridCol w="677547"/>
              </a:tblGrid>
              <a:tr h="221397">
                <a:tc>
                  <a:txBody>
                    <a:bodyPr/>
                    <a:lstStyle/>
                    <a:p>
                      <a:pPr algn="l"/>
                      <a:endParaRPr lang="nl-NL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Onderdelen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effectLst/>
                          <a:latin typeface="Calibri"/>
                          <a:cs typeface="Times New Roman"/>
                        </a:rPr>
                        <a:t>   €</a:t>
                      </a:r>
                      <a:endParaRPr lang="nl-NL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Groenvoorziening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6400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Z</a:t>
                      </a:r>
                      <a:r>
                        <a:rPr lang="nl-NL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itelementen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nl-NL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peel </a:t>
                      </a:r>
                      <a:r>
                        <a:rPr lang="nl-NL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 ontspanningselementen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3980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Groentetuin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850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Onvoorzien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nl-NL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pm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nl-NL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eschat </a:t>
                      </a:r>
                      <a:r>
                        <a:rPr lang="nl-NL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totaal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13730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213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nl-NL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Aanpassen bestrating: door G</a:t>
                      </a:r>
                      <a:r>
                        <a:rPr lang="nl-NL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emeente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16" y="2276872"/>
            <a:ext cx="1879526" cy="267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47874"/>
            <a:ext cx="1231900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285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75</Words>
  <Application>Microsoft Macintosh PowerPoint</Application>
  <PresentationFormat>Diavoorstelling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Kantoorthema</vt:lpstr>
      <vt:lpstr>PowerPoint-presentatie</vt:lpstr>
      <vt:lpstr>Kloppend hart: aanpak</vt:lpstr>
      <vt:lpstr>Kloppend hart: waar gaat het over?</vt:lpstr>
      <vt:lpstr>Kloppend hart: het plan</vt:lpstr>
      <vt:lpstr> Kloppend hart: inspirerend</vt:lpstr>
      <vt:lpstr>Kloppend hart: past goed in Maastricht</vt:lpstr>
      <vt:lpstr> Kloppend hart:  haalbaar</vt:lpstr>
      <vt:lpstr>Kloppend hart: resultaat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Piet Heijnen</dc:creator>
  <cp:lastModifiedBy>Gid van Schijndel</cp:lastModifiedBy>
  <cp:revision>21</cp:revision>
  <dcterms:created xsi:type="dcterms:W3CDTF">2017-03-25T17:27:09Z</dcterms:created>
  <dcterms:modified xsi:type="dcterms:W3CDTF">2018-01-19T13:51:36Z</dcterms:modified>
</cp:coreProperties>
</file>