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4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92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59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40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94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79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57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30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48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59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12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0647-0081-4B91-B692-DC11F47B1DC3}" type="datetimeFigureOut">
              <a:rPr lang="nl-NL" smtClean="0"/>
              <a:t>31-10-2014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45CB-4916-4C8C-872E-2848D69C6A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71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Adrie\Pictures\2014-10-31 001\DSC06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26215" cy="52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7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rie\Pictures\2014-10-31 001\DSC06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50817" cy="54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rie\Pictures\2014-10-31 001\DSC06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0880" cy="52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2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rie\Pictures\2014-10-31 001\DSC06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32440" cy="56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0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rie\Pictures\2014-10-31 001\DSC06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60432" cy="56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6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rie\Pictures\2014-10-31 001\DSC06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76456" cy="57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612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Diavoorstelling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Adrie</dc:creator>
  <cp:lastModifiedBy>Adrie</cp:lastModifiedBy>
  <cp:revision>1</cp:revision>
  <dcterms:created xsi:type="dcterms:W3CDTF">2014-10-31T18:41:28Z</dcterms:created>
  <dcterms:modified xsi:type="dcterms:W3CDTF">2014-10-31T18:48:17Z</dcterms:modified>
</cp:coreProperties>
</file>