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2" r:id="rId2"/>
    <p:sldId id="259" r:id="rId3"/>
    <p:sldId id="257" r:id="rId4"/>
    <p:sldId id="258"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3" d="100"/>
          <a:sy n="103" d="100"/>
        </p:scale>
        <p:origin x="-104"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1"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a:t>Klik om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18-01-18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18-01-18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a:t>Klik om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18-01-18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18-01-18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a:t>Klik om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18-01-18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18-01-18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18-01-18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18-01-18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a:t>Klik om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18-01-18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18-01-18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18-01-18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18-01-18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18-01-18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a:t>Klik om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18-01-18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a:t>Klik om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18-01-18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18-01-18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el 2"/>
          <p:cNvSpPr>
            <a:spLocks noGrp="1"/>
          </p:cNvSpPr>
          <p:nvPr>
            <p:ph type="subTitle" idx="4294967295"/>
          </p:nvPr>
        </p:nvSpPr>
        <p:spPr>
          <a:xfrm>
            <a:off x="0" y="5014913"/>
            <a:ext cx="12192000" cy="1479550"/>
          </a:xfrm>
        </p:spPr>
        <p:txBody>
          <a:bodyPr>
            <a:normAutofit lnSpcReduction="10000"/>
          </a:bodyPr>
          <a:lstStyle/>
          <a:p>
            <a:pPr algn="ctr"/>
            <a:r>
              <a:rPr lang="nl-NL" sz="4000" b="1" dirty="0" smtClean="0">
                <a:solidFill>
                  <a:srgbClr val="0000FF"/>
                </a:solidFill>
              </a:rPr>
              <a:t>11. Roermond</a:t>
            </a:r>
            <a:endParaRPr lang="nl-NL" sz="4000" b="1" dirty="0" smtClean="0">
              <a:solidFill>
                <a:srgbClr val="0000FF"/>
              </a:solidFill>
            </a:endParaRPr>
          </a:p>
          <a:p>
            <a:pPr algn="ctr"/>
            <a:r>
              <a:rPr lang="nl-NL" sz="4000" b="1" dirty="0" smtClean="0">
                <a:solidFill>
                  <a:srgbClr val="0000FF"/>
                </a:solidFill>
              </a:rPr>
              <a:t>Donders Goed Spul</a:t>
            </a:r>
            <a:endParaRPr lang="nl-NL" sz="4000" b="1" dirty="0" smtClean="0">
              <a:solidFill>
                <a:srgbClr val="0000FF"/>
              </a:solidFill>
            </a:endParaRPr>
          </a:p>
        </p:txBody>
      </p:sp>
      <p:pic>
        <p:nvPicPr>
          <p:cNvPr id="4" name="Afbeelding 3"/>
          <p:cNvPicPr>
            <a:picLocks noChangeAspect="1"/>
          </p:cNvPicPr>
          <p:nvPr/>
        </p:nvPicPr>
        <p:blipFill>
          <a:blip r:embed="rId2"/>
          <a:stretch>
            <a:fillRect/>
          </a:stretch>
        </p:blipFill>
        <p:spPr>
          <a:xfrm>
            <a:off x="1972336" y="-926930"/>
            <a:ext cx="11328660" cy="6043462"/>
          </a:xfrm>
          <a:prstGeom prst="rect">
            <a:avLst/>
          </a:prstGeom>
        </p:spPr>
      </p:pic>
    </p:spTree>
    <p:extLst>
      <p:ext uri="{BB962C8B-B14F-4D97-AF65-F5344CB8AC3E}">
        <p14:creationId xmlns:p14="http://schemas.microsoft.com/office/powerpoint/2010/main" val="370166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F743DB4-DB18-4946-88A4-068F61244718}"/>
              </a:ext>
            </a:extLst>
          </p:cNvPr>
          <p:cNvSpPr>
            <a:spLocks noGrp="1"/>
          </p:cNvSpPr>
          <p:nvPr>
            <p:ph type="title"/>
          </p:nvPr>
        </p:nvSpPr>
        <p:spPr/>
        <p:txBody>
          <a:bodyPr/>
          <a:lstStyle/>
          <a:p>
            <a:r>
              <a:rPr lang="nl-NL" sz="6000" b="1" dirty="0"/>
              <a:t>Dondersgoed</a:t>
            </a:r>
            <a:r>
              <a:rPr lang="nl-NL" b="1" dirty="0"/>
              <a:t> </a:t>
            </a:r>
            <a:r>
              <a:rPr lang="nl-NL" sz="6000" b="1" dirty="0"/>
              <a:t>spul</a:t>
            </a:r>
          </a:p>
        </p:txBody>
      </p:sp>
      <p:sp>
        <p:nvSpPr>
          <p:cNvPr id="3" name="Ondertitel 2">
            <a:extLst>
              <a:ext uri="{FF2B5EF4-FFF2-40B4-BE49-F238E27FC236}">
                <a16:creationId xmlns:a16="http://schemas.microsoft.com/office/drawing/2014/main" xmlns="" id="{BAB41E47-F5A0-4985-AA09-149CB5597A9B}"/>
              </a:ext>
            </a:extLst>
          </p:cNvPr>
          <p:cNvSpPr>
            <a:spLocks noGrp="1"/>
          </p:cNvSpPr>
          <p:nvPr>
            <p:ph idx="1"/>
          </p:nvPr>
        </p:nvSpPr>
        <p:spPr>
          <a:xfrm>
            <a:off x="1295401" y="2354836"/>
            <a:ext cx="9601196" cy="3521031"/>
          </a:xfrm>
        </p:spPr>
        <p:txBody>
          <a:bodyPr>
            <a:normAutofit/>
          </a:bodyPr>
          <a:lstStyle/>
          <a:p>
            <a:pPr marL="0" indent="0" algn="ctr">
              <a:buNone/>
            </a:pPr>
            <a:r>
              <a:rPr lang="nl-NL" b="1" dirty="0"/>
              <a:t>Dondersgoed spul is een initiatief vanuit de mensen van de wijk de Donderberg in Roermond. </a:t>
            </a:r>
          </a:p>
          <a:p>
            <a:pPr marL="0" indent="0" algn="ctr">
              <a:buNone/>
            </a:pPr>
            <a:r>
              <a:rPr lang="nl-NL" b="1" dirty="0"/>
              <a:t>Het is combinatie van een ruilwinkel, spel-o-</a:t>
            </a:r>
            <a:r>
              <a:rPr lang="nl-NL" b="1" dirty="0" err="1"/>
              <a:t>theek</a:t>
            </a:r>
            <a:r>
              <a:rPr lang="nl-NL" b="1" dirty="0"/>
              <a:t> en </a:t>
            </a:r>
            <a:r>
              <a:rPr lang="nl-NL" b="1" dirty="0" err="1"/>
              <a:t>repair</a:t>
            </a:r>
            <a:r>
              <a:rPr lang="nl-NL" b="1" dirty="0"/>
              <a:t>-café.</a:t>
            </a:r>
          </a:p>
          <a:p>
            <a:pPr marL="0" indent="0" algn="ctr">
              <a:buNone/>
            </a:pPr>
            <a:r>
              <a:rPr lang="nl-NL" b="1" dirty="0"/>
              <a:t>Alles gebeurt hier met gesloten beurzen.</a:t>
            </a:r>
          </a:p>
          <a:p>
            <a:pPr marL="0" indent="0" algn="ctr">
              <a:buNone/>
            </a:pPr>
            <a:r>
              <a:rPr lang="nl-NL" b="1" dirty="0"/>
              <a:t>Het is beter voor het milieu want er worden minder dingen weggegooid.</a:t>
            </a:r>
          </a:p>
          <a:p>
            <a:pPr marL="0" indent="0" algn="ctr">
              <a:buNone/>
            </a:pPr>
            <a:r>
              <a:rPr lang="nl-NL" b="1" dirty="0"/>
              <a:t>Mensen met een kleine beurs kunnen toch andere spullen krijgen.</a:t>
            </a:r>
          </a:p>
        </p:txBody>
      </p:sp>
    </p:spTree>
    <p:extLst>
      <p:ext uri="{BB962C8B-B14F-4D97-AF65-F5344CB8AC3E}">
        <p14:creationId xmlns:p14="http://schemas.microsoft.com/office/powerpoint/2010/main" val="8356492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D34A4689-EF2D-462D-8D02-D85958DECCF4}"/>
              </a:ext>
            </a:extLst>
          </p:cNvPr>
          <p:cNvSpPr>
            <a:spLocks noGrp="1"/>
          </p:cNvSpPr>
          <p:nvPr>
            <p:ph type="title"/>
          </p:nvPr>
        </p:nvSpPr>
        <p:spPr>
          <a:xfrm>
            <a:off x="1295402" y="717452"/>
            <a:ext cx="9601196" cy="1674056"/>
          </a:xfrm>
        </p:spPr>
        <p:txBody>
          <a:bodyPr>
            <a:normAutofit/>
          </a:bodyPr>
          <a:lstStyle/>
          <a:p>
            <a:r>
              <a:rPr lang="nl-NL" sz="2000" b="1" dirty="0"/>
              <a:t>We zijn begonnen vanuit een droom om mensen te kunnen helpen. Met een kleine groep zijn we om de tafel gaan zitten en inmiddels hebben we al een aantal openingen gehad. We hebben drie verschillende locaties waarvan er één favoriet is bij de mensen. Dit is het volgende doel: Eén vaste locatie in de buurt van de favoriete.</a:t>
            </a:r>
          </a:p>
        </p:txBody>
      </p:sp>
      <p:pic>
        <p:nvPicPr>
          <p:cNvPr id="8" name="Tijdelijke aanduiding voor inhoud 7">
            <a:extLst>
              <a:ext uri="{FF2B5EF4-FFF2-40B4-BE49-F238E27FC236}">
                <a16:creationId xmlns:a16="http://schemas.microsoft.com/office/drawing/2014/main" xmlns="" id="{1BD52049-3E15-4354-AF60-8D47F36BA0E4}"/>
              </a:ext>
            </a:extLst>
          </p:cNvPr>
          <p:cNvPicPr>
            <a:picLocks noGrp="1" noChangeAspect="1"/>
          </p:cNvPicPr>
          <p:nvPr>
            <p:ph sz="half" idx="1"/>
          </p:nvPr>
        </p:nvPicPr>
        <p:blipFill>
          <a:blip r:embed="rId2"/>
          <a:stretch>
            <a:fillRect/>
          </a:stretch>
        </p:blipFill>
        <p:spPr>
          <a:xfrm>
            <a:off x="1450975" y="2560638"/>
            <a:ext cx="4413249" cy="3309937"/>
          </a:xfrm>
        </p:spPr>
      </p:pic>
      <p:pic>
        <p:nvPicPr>
          <p:cNvPr id="14" name="Tijdelijke aanduiding voor inhoud 13">
            <a:extLst>
              <a:ext uri="{FF2B5EF4-FFF2-40B4-BE49-F238E27FC236}">
                <a16:creationId xmlns:a16="http://schemas.microsoft.com/office/drawing/2014/main" xmlns="" id="{6F72C3BC-E89E-4F39-A78F-D4D01A656DD1}"/>
              </a:ext>
            </a:extLst>
          </p:cNvPr>
          <p:cNvPicPr>
            <a:picLocks noGrp="1" noChangeAspect="1"/>
          </p:cNvPicPr>
          <p:nvPr>
            <p:ph sz="half" idx="2"/>
          </p:nvPr>
        </p:nvPicPr>
        <p:blipFill>
          <a:blip r:embed="rId3"/>
          <a:stretch>
            <a:fillRect/>
          </a:stretch>
        </p:blipFill>
        <p:spPr>
          <a:xfrm>
            <a:off x="6334125" y="2560638"/>
            <a:ext cx="4413249" cy="3309937"/>
          </a:xfrm>
        </p:spPr>
      </p:pic>
    </p:spTree>
    <p:extLst>
      <p:ext uri="{BB962C8B-B14F-4D97-AF65-F5344CB8AC3E}">
        <p14:creationId xmlns:p14="http://schemas.microsoft.com/office/powerpoint/2010/main" val="30397463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72F76E6-947A-4049-8231-140005F76776}"/>
              </a:ext>
            </a:extLst>
          </p:cNvPr>
          <p:cNvSpPr>
            <a:spLocks noGrp="1"/>
          </p:cNvSpPr>
          <p:nvPr>
            <p:ph type="title"/>
          </p:nvPr>
        </p:nvSpPr>
        <p:spPr/>
        <p:txBody>
          <a:bodyPr>
            <a:normAutofit fontScale="90000"/>
          </a:bodyPr>
          <a:lstStyle/>
          <a:p>
            <a:r>
              <a:rPr lang="nl-NL" b="1" dirty="0"/>
              <a:t>De openingstijden en een impressie van een dagje Dondersgoed spul.</a:t>
            </a:r>
          </a:p>
        </p:txBody>
      </p:sp>
      <p:pic>
        <p:nvPicPr>
          <p:cNvPr id="8" name="Tijdelijke aanduiding voor inhoud 7">
            <a:extLst>
              <a:ext uri="{FF2B5EF4-FFF2-40B4-BE49-F238E27FC236}">
                <a16:creationId xmlns:a16="http://schemas.microsoft.com/office/drawing/2014/main" xmlns="" id="{306BEE1E-C71A-4492-90B3-BBC488B78879}"/>
              </a:ext>
            </a:extLst>
          </p:cNvPr>
          <p:cNvPicPr>
            <a:picLocks noGrp="1" noChangeAspect="1"/>
          </p:cNvPicPr>
          <p:nvPr>
            <p:ph sz="half" idx="1"/>
          </p:nvPr>
        </p:nvPicPr>
        <p:blipFill>
          <a:blip r:embed="rId2"/>
          <a:stretch>
            <a:fillRect/>
          </a:stretch>
        </p:blipFill>
        <p:spPr>
          <a:xfrm>
            <a:off x="1637301" y="3038622"/>
            <a:ext cx="6428151" cy="2445492"/>
          </a:xfrm>
        </p:spPr>
      </p:pic>
      <p:pic>
        <p:nvPicPr>
          <p:cNvPr id="10" name="Tijdelijke aanduiding voor inhoud 9">
            <a:extLst>
              <a:ext uri="{FF2B5EF4-FFF2-40B4-BE49-F238E27FC236}">
                <a16:creationId xmlns:a16="http://schemas.microsoft.com/office/drawing/2014/main" xmlns="" id="{C7409603-5134-4B76-B2D0-6AEE963BDB9C}"/>
              </a:ext>
            </a:extLst>
          </p:cNvPr>
          <p:cNvPicPr>
            <a:picLocks noGrp="1" noChangeAspect="1"/>
          </p:cNvPicPr>
          <p:nvPr>
            <p:ph sz="half" idx="2"/>
          </p:nvPr>
        </p:nvPicPr>
        <p:blipFill>
          <a:blip r:embed="rId3"/>
          <a:stretch>
            <a:fillRect/>
          </a:stretch>
        </p:blipFill>
        <p:spPr>
          <a:xfrm>
            <a:off x="8298330" y="2565931"/>
            <a:ext cx="2482452" cy="3309937"/>
          </a:xfrm>
        </p:spPr>
      </p:pic>
    </p:spTree>
    <p:extLst>
      <p:ext uri="{BB962C8B-B14F-4D97-AF65-F5344CB8AC3E}">
        <p14:creationId xmlns:p14="http://schemas.microsoft.com/office/powerpoint/2010/main" val="130146528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51</TotalTime>
  <Words>146</Words>
  <Application>Microsoft Macintosh PowerPoint</Application>
  <PresentationFormat>Aangepast</PresentationFormat>
  <Paragraphs>10</Paragraphs>
  <Slides>4</Slides>
  <Notes>0</Notes>
  <HiddenSlides>0</HiddenSlides>
  <MMClips>0</MMClips>
  <ScaleCrop>false</ScaleCrop>
  <HeadingPairs>
    <vt:vector size="4" baseType="variant">
      <vt:variant>
        <vt:lpstr>Thema</vt:lpstr>
      </vt:variant>
      <vt:variant>
        <vt:i4>1</vt:i4>
      </vt:variant>
      <vt:variant>
        <vt:lpstr>Diatitels</vt:lpstr>
      </vt:variant>
      <vt:variant>
        <vt:i4>4</vt:i4>
      </vt:variant>
    </vt:vector>
  </HeadingPairs>
  <TitlesOfParts>
    <vt:vector size="5" baseType="lpstr">
      <vt:lpstr>Organisch</vt:lpstr>
      <vt:lpstr>PowerPoint-presentatie</vt:lpstr>
      <vt:lpstr>Dondersgoed spul</vt:lpstr>
      <vt:lpstr>We zijn begonnen vanuit een droom om mensen te kunnen helpen. Met een kleine groep zijn we om de tafel gaan zitten en inmiddels hebben we al een aantal openingen gehad. We hebben drie verschillende locaties waarvan er één favoriet is bij de mensen. Dit is het volgende doel: Eén vaste locatie in de buurt van de favoriete.</vt:lpstr>
      <vt:lpstr>De openingstijden en een impressie van een dagje Dondersgoed spul.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Dondersgoed spul</dc:title>
  <dc:creator>wb</dc:creator>
  <cp:lastModifiedBy>Gid van Schijndel</cp:lastModifiedBy>
  <cp:revision>4</cp:revision>
  <dcterms:created xsi:type="dcterms:W3CDTF">2018-01-05T11:03:57Z</dcterms:created>
  <dcterms:modified xsi:type="dcterms:W3CDTF">2018-01-18T22:33:25Z</dcterms:modified>
</cp:coreProperties>
</file>