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61" r:id="rId7"/>
    <p:sldId id="264" r:id="rId8"/>
    <p:sldId id="269" r:id="rId9"/>
    <p:sldId id="270" r:id="rId10"/>
    <p:sldId id="260" r:id="rId11"/>
    <p:sldId id="262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0E1-05F4-4EEA-93B2-137839E4239F}" type="datetimeFigureOut">
              <a:rPr lang="nl-NL" smtClean="0"/>
              <a:t>25-1-2016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FD03-924B-4E66-A276-8DDF2A106E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64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0E1-05F4-4EEA-93B2-137839E4239F}" type="datetimeFigureOut">
              <a:rPr lang="nl-NL" smtClean="0"/>
              <a:t>25-1-2016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FD03-924B-4E66-A276-8DDF2A106E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4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0E1-05F4-4EEA-93B2-137839E4239F}" type="datetimeFigureOut">
              <a:rPr lang="nl-NL" smtClean="0"/>
              <a:t>25-1-2016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FD03-924B-4E66-A276-8DDF2A106E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92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0E1-05F4-4EEA-93B2-137839E4239F}" type="datetimeFigureOut">
              <a:rPr lang="nl-NL" smtClean="0"/>
              <a:t>25-1-2016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FD03-924B-4E66-A276-8DDF2A106E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32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0E1-05F4-4EEA-93B2-137839E4239F}" type="datetimeFigureOut">
              <a:rPr lang="nl-NL" smtClean="0"/>
              <a:t>25-1-2016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FD03-924B-4E66-A276-8DDF2A106E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77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0E1-05F4-4EEA-93B2-137839E4239F}" type="datetimeFigureOut">
              <a:rPr lang="nl-NL" smtClean="0"/>
              <a:t>25-1-2016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FD03-924B-4E66-A276-8DDF2A106E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77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0E1-05F4-4EEA-93B2-137839E4239F}" type="datetimeFigureOut">
              <a:rPr lang="nl-NL" smtClean="0"/>
              <a:t>25-1-2016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FD03-924B-4E66-A276-8DDF2A106E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29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0E1-05F4-4EEA-93B2-137839E4239F}" type="datetimeFigureOut">
              <a:rPr lang="nl-NL" smtClean="0"/>
              <a:t>25-1-2016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FD03-924B-4E66-A276-8DDF2A106E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64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0E1-05F4-4EEA-93B2-137839E4239F}" type="datetimeFigureOut">
              <a:rPr lang="nl-NL" smtClean="0"/>
              <a:t>25-1-2016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FD03-924B-4E66-A276-8DDF2A106E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05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0E1-05F4-4EEA-93B2-137839E4239F}" type="datetimeFigureOut">
              <a:rPr lang="nl-NL" smtClean="0"/>
              <a:t>25-1-2016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FD03-924B-4E66-A276-8DDF2A106E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95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0E1-05F4-4EEA-93B2-137839E4239F}" type="datetimeFigureOut">
              <a:rPr lang="nl-NL" smtClean="0"/>
              <a:t>25-1-2016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FD03-924B-4E66-A276-8DDF2A106E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05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BD0E1-05F4-4EEA-93B2-137839E4239F}" type="datetimeFigureOut">
              <a:rPr lang="nl-NL" smtClean="0"/>
              <a:t>25-1-2016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8FD03-924B-4E66-A276-8DDF2A106E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24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5815" y="1885070"/>
            <a:ext cx="5580185" cy="1104388"/>
          </a:xfrm>
        </p:spPr>
        <p:txBody>
          <a:bodyPr/>
          <a:lstStyle/>
          <a:p>
            <a:r>
              <a:rPr lang="nl-NL" dirty="0" smtClean="0"/>
              <a:t>VITALE GRUTTO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119447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DE GRUTTO 2.0</a:t>
            </a:r>
            <a:endParaRPr lang="nl-NL" sz="28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459307" y="6269335"/>
            <a:ext cx="7033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F19F470-254A-4FF2-8545-75FF918B600C}" type="slidenum">
              <a:rPr lang="nl-NL" sz="2400" smtClean="0"/>
              <a:pPr algn="ctr"/>
              <a:t>1</a:t>
            </a:fld>
            <a:endParaRPr lang="nl-NL" sz="24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447"/>
            <a:ext cx="764771" cy="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119447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DE GRUTTO 2.0</a:t>
            </a:r>
            <a:endParaRPr lang="nl-NL" sz="2800" b="1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119447"/>
            <a:ext cx="762796" cy="7385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459307" y="6269335"/>
            <a:ext cx="7033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F19F470-254A-4FF2-8545-75FF918B600C}" type="slidenum">
              <a:rPr lang="nl-NL" sz="2400" smtClean="0"/>
              <a:pPr algn="ctr"/>
              <a:t>10</a:t>
            </a:fld>
            <a:endParaRPr lang="nl-NL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22031" y="434926"/>
            <a:ext cx="5233182" cy="942536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 smtClean="0"/>
              <a:t>DE AFSPRAAK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81398" y="1638300"/>
            <a:ext cx="6877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herinrichting door gemeente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onderhoud door buurtbewoners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p</a:t>
            </a:r>
            <a:r>
              <a:rPr lang="nl-NL" sz="3600" dirty="0" smtClean="0"/>
              <a:t>ilot!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447"/>
            <a:ext cx="764771" cy="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119447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DE GRUTTO 2.0</a:t>
            </a:r>
            <a:endParaRPr lang="nl-NL" sz="2800" b="1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119447"/>
            <a:ext cx="762796" cy="7385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459307" y="6269335"/>
            <a:ext cx="7033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F19F470-254A-4FF2-8545-75FF918B600C}" type="slidenum">
              <a:rPr lang="nl-NL" sz="2400" smtClean="0"/>
              <a:pPr algn="ctr"/>
              <a:t>11</a:t>
            </a:fld>
            <a:endParaRPr lang="nl-NL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22031" y="434926"/>
            <a:ext cx="5233182" cy="942536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 smtClean="0"/>
              <a:t>COMMUNICATIE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81398" y="1638300"/>
            <a:ext cx="68775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persoonlijke benadering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aanspreekpunten!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n</a:t>
            </a:r>
            <a:r>
              <a:rPr lang="nl-NL" sz="3600" dirty="0" smtClean="0"/>
              <a:t>ieuwsbrief</a:t>
            </a:r>
            <a:endParaRPr lang="nl-NL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600" dirty="0"/>
              <a:t>e</a:t>
            </a:r>
            <a:r>
              <a:rPr lang="nl-NL" sz="3600" dirty="0" smtClean="0"/>
              <a:t>mail/</a:t>
            </a:r>
            <a:r>
              <a:rPr lang="nl-NL" sz="3600" dirty="0" err="1" smtClean="0"/>
              <a:t>hardcopy</a:t>
            </a:r>
            <a:endParaRPr lang="nl-NL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facebook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besloten pagina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app-groep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incidenten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447"/>
            <a:ext cx="764771" cy="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119447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DE GRUTTO 2.0</a:t>
            </a:r>
            <a:endParaRPr lang="nl-NL" sz="2800" b="1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119447"/>
            <a:ext cx="762796" cy="7385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459307" y="6269335"/>
            <a:ext cx="7033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F19F470-254A-4FF2-8545-75FF918B600C}" type="slidenum">
              <a:rPr lang="nl-NL" sz="2400" smtClean="0"/>
              <a:pPr algn="ctr"/>
              <a:t>12</a:t>
            </a:fld>
            <a:endParaRPr lang="nl-NL" sz="2400" dirty="0"/>
          </a:p>
        </p:txBody>
      </p:sp>
      <p:sp>
        <p:nvSpPr>
          <p:cNvPr id="8" name="Titel 2"/>
          <p:cNvSpPr>
            <a:spLocks noGrp="1"/>
          </p:cNvSpPr>
          <p:nvPr>
            <p:ph type="ctrTitle"/>
          </p:nvPr>
        </p:nvSpPr>
        <p:spPr>
          <a:xfrm>
            <a:off x="422031" y="434926"/>
            <a:ext cx="5233182" cy="942536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 smtClean="0"/>
              <a:t>STAND VAN ZAKEN</a:t>
            </a:r>
            <a:endParaRPr lang="nl-NL" sz="3600" b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447"/>
            <a:ext cx="764771" cy="73983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" y="1558923"/>
            <a:ext cx="4217963" cy="237260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57" y="1991950"/>
            <a:ext cx="2211485" cy="39315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" y="3565381"/>
            <a:ext cx="4192172" cy="2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119447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DE GRUTTO 2.0</a:t>
            </a:r>
            <a:endParaRPr lang="nl-NL" sz="2800" b="1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119447"/>
            <a:ext cx="762796" cy="7385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459307" y="6269335"/>
            <a:ext cx="7033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F19F470-254A-4FF2-8545-75FF918B600C}" type="slidenum">
              <a:rPr lang="nl-NL" sz="2400" smtClean="0"/>
              <a:pPr algn="ctr"/>
              <a:t>13</a:t>
            </a:fld>
            <a:endParaRPr lang="nl-NL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22031" y="434926"/>
            <a:ext cx="5233182" cy="942536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 smtClean="0"/>
              <a:t>WAAROM KERN MET PIT?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81398" y="1638300"/>
            <a:ext cx="6877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geattendeerd door gemeente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middelen / </a:t>
            </a:r>
            <a:r>
              <a:rPr lang="nl-NL" sz="3600" dirty="0" err="1" smtClean="0"/>
              <a:t>funding</a:t>
            </a:r>
            <a:endParaRPr lang="nl-NL" sz="3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klein onderhoud/verbeteringen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onderhoudsmaterialen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600" dirty="0"/>
              <a:t>g</a:t>
            </a:r>
            <a:r>
              <a:rPr lang="nl-NL" sz="3600" dirty="0" smtClean="0"/>
              <a:t>ebak ;-)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zeer sympathiek initiatief!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447"/>
            <a:ext cx="764771" cy="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5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8190" y="393894"/>
            <a:ext cx="5580185" cy="1744395"/>
          </a:xfrm>
        </p:spPr>
        <p:txBody>
          <a:bodyPr>
            <a:normAutofit/>
          </a:bodyPr>
          <a:lstStyle/>
          <a:p>
            <a:r>
              <a:rPr lang="nl-NL" dirty="0" smtClean="0"/>
              <a:t>DANK VOOR UW AANDACHT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119447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DE GRUTTO 2.0</a:t>
            </a:r>
            <a:endParaRPr lang="nl-NL" sz="2800" b="1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119447"/>
            <a:ext cx="762796" cy="7385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459307" y="6269335"/>
            <a:ext cx="7033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F19F470-254A-4FF2-8545-75FF918B600C}" type="slidenum">
              <a:rPr lang="nl-NL" sz="2400" smtClean="0"/>
              <a:pPr algn="ctr"/>
              <a:t>14</a:t>
            </a:fld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22343"/>
            <a:ext cx="4684542" cy="45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119447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DE GRUTTO 2.0</a:t>
            </a:r>
            <a:endParaRPr lang="nl-NL" sz="2800" b="1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119447"/>
            <a:ext cx="762796" cy="7385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459307" y="6269335"/>
            <a:ext cx="7033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F19F470-254A-4FF2-8545-75FF918B600C}" type="slidenum">
              <a:rPr lang="nl-NL" sz="2400" smtClean="0"/>
              <a:pPr algn="ctr"/>
              <a:t>2</a:t>
            </a:fld>
            <a:endParaRPr lang="nl-NL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22031" y="434926"/>
            <a:ext cx="5233182" cy="942536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 smtClean="0"/>
              <a:t>SITUATIE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81398" y="1638300"/>
            <a:ext cx="6541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1 straat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30 woningen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100 bewoners</a:t>
            </a:r>
            <a:endParaRPr lang="nl-NL" sz="36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447"/>
            <a:ext cx="764771" cy="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119447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DE GRUTTO 2.0</a:t>
            </a:r>
            <a:endParaRPr lang="nl-NL" sz="2800" b="1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119447"/>
            <a:ext cx="762796" cy="7385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459307" y="6269335"/>
            <a:ext cx="7033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F19F470-254A-4FF2-8545-75FF918B600C}" type="slidenum">
              <a:rPr lang="nl-NL" sz="2400" smtClean="0"/>
              <a:pPr algn="ctr"/>
              <a:t>3</a:t>
            </a:fld>
            <a:endParaRPr lang="nl-NL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22031" y="434926"/>
            <a:ext cx="5233182" cy="942536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 smtClean="0"/>
              <a:t>SITUATIE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81398" y="1638300"/>
            <a:ext cx="65414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fijne buurt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weinig sociale samenhang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terugtrekkende overheid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openbaar groen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600" dirty="0"/>
              <a:t>b</a:t>
            </a:r>
            <a:r>
              <a:rPr lang="nl-NL" sz="3600" dirty="0" smtClean="0"/>
              <a:t>estrating / meubilair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parkeeroverlast</a:t>
            </a:r>
            <a:endParaRPr lang="nl-NL" sz="36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447"/>
            <a:ext cx="764771" cy="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119447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DE GRUTTO 2.0</a:t>
            </a:r>
            <a:endParaRPr lang="nl-NL" sz="2800" b="1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119447"/>
            <a:ext cx="762796" cy="7385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459307" y="6269335"/>
            <a:ext cx="7033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F19F470-254A-4FF2-8545-75FF918B600C}" type="slidenum">
              <a:rPr lang="nl-NL" sz="2400" smtClean="0"/>
              <a:pPr algn="ctr"/>
              <a:t>4</a:t>
            </a:fld>
            <a:endParaRPr lang="nl-NL" sz="2400" dirty="0"/>
          </a:p>
        </p:txBody>
      </p:sp>
      <p:sp>
        <p:nvSpPr>
          <p:cNvPr id="8" name="Titel 2"/>
          <p:cNvSpPr>
            <a:spLocks noGrp="1"/>
          </p:cNvSpPr>
          <p:nvPr>
            <p:ph type="ctrTitle"/>
          </p:nvPr>
        </p:nvSpPr>
        <p:spPr>
          <a:xfrm>
            <a:off x="422031" y="434926"/>
            <a:ext cx="5233182" cy="942536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 smtClean="0"/>
              <a:t>SITUATIE</a:t>
            </a:r>
            <a:endParaRPr lang="nl-NL" sz="3600" b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1631853"/>
            <a:ext cx="2215661" cy="29542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5353" y="3762522"/>
            <a:ext cx="2982351" cy="223676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3573" y="716281"/>
            <a:ext cx="2184009" cy="29120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87" y="2805334"/>
            <a:ext cx="2944837" cy="220862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447"/>
            <a:ext cx="764771" cy="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6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119447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DE GRUTTO 2.0</a:t>
            </a:r>
            <a:endParaRPr lang="nl-NL" sz="2800" b="1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119447"/>
            <a:ext cx="762796" cy="7385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459307" y="6269335"/>
            <a:ext cx="7033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F19F470-254A-4FF2-8545-75FF918B600C}" type="slidenum">
              <a:rPr lang="nl-NL" sz="2400" smtClean="0"/>
              <a:pPr algn="ctr"/>
              <a:t>5</a:t>
            </a:fld>
            <a:endParaRPr lang="nl-NL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22031" y="434926"/>
            <a:ext cx="5233182" cy="942536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 smtClean="0"/>
              <a:t>BUURTCOMMISSIE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81398" y="1638300"/>
            <a:ext cx="6877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start feb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enthousiaste club van 5 personen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i</a:t>
            </a:r>
            <a:r>
              <a:rPr lang="nl-NL" sz="3600" dirty="0" smtClean="0"/>
              <a:t>nventarisatie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t</a:t>
            </a:r>
            <a:r>
              <a:rPr lang="nl-NL" sz="3600" dirty="0" smtClean="0"/>
              <a:t>oenadering gezocht gemeente</a:t>
            </a:r>
            <a:br>
              <a:rPr lang="nl-NL" sz="3600" dirty="0" smtClean="0"/>
            </a:br>
            <a:endParaRPr lang="nl-NL" sz="36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447"/>
            <a:ext cx="764771" cy="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119447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DE GRUTTO 2.0</a:t>
            </a:r>
            <a:endParaRPr lang="nl-NL" sz="2800" b="1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119447"/>
            <a:ext cx="762796" cy="7385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459307" y="6269335"/>
            <a:ext cx="7033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F19F470-254A-4FF2-8545-75FF918B600C}" type="slidenum">
              <a:rPr lang="nl-NL" sz="2400" smtClean="0"/>
              <a:pPr algn="ctr"/>
              <a:t>6</a:t>
            </a:fld>
            <a:endParaRPr lang="nl-NL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22031" y="434926"/>
            <a:ext cx="5233182" cy="942536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 smtClean="0"/>
              <a:t>DOELSTELLING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81398" y="1638300"/>
            <a:ext cx="6877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aantrekkelijker woonomgeving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kwalitatief groen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tegengaan zwerfvuil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betere parkeerfaciliteit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verbeteringen sociale samenhang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600" dirty="0"/>
              <a:t>o</a:t>
            </a:r>
            <a:r>
              <a:rPr lang="nl-NL" sz="3600" dirty="0" smtClean="0"/>
              <a:t>nderhoud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buurt BBQ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447"/>
            <a:ext cx="764771" cy="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9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119447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DE GRUTTO 2.0</a:t>
            </a:r>
            <a:endParaRPr lang="nl-NL" sz="2800" b="1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119447"/>
            <a:ext cx="762796" cy="7385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459307" y="6269335"/>
            <a:ext cx="7033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F19F470-254A-4FF2-8545-75FF918B600C}" type="slidenum">
              <a:rPr lang="nl-NL" sz="2400" smtClean="0"/>
              <a:pPr algn="ctr"/>
              <a:t>7</a:t>
            </a:fld>
            <a:endParaRPr lang="nl-NL" sz="2400" dirty="0"/>
          </a:p>
        </p:txBody>
      </p:sp>
      <p:sp>
        <p:nvSpPr>
          <p:cNvPr id="8" name="Titel 2"/>
          <p:cNvSpPr>
            <a:spLocks noGrp="1"/>
          </p:cNvSpPr>
          <p:nvPr>
            <p:ph type="ctrTitle"/>
          </p:nvPr>
        </p:nvSpPr>
        <p:spPr>
          <a:xfrm>
            <a:off x="422031" y="434926"/>
            <a:ext cx="5233182" cy="942536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 smtClean="0"/>
              <a:t>HET PLAN</a:t>
            </a:r>
            <a:endParaRPr lang="nl-NL" sz="36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22395" t="12084" r="22356" b="22261"/>
          <a:stretch/>
        </p:blipFill>
        <p:spPr>
          <a:xfrm>
            <a:off x="454088" y="1626693"/>
            <a:ext cx="6228066" cy="416118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447"/>
            <a:ext cx="764771" cy="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119447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DE GRUTTO 2.0</a:t>
            </a:r>
            <a:endParaRPr lang="nl-NL" sz="2800" b="1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119447"/>
            <a:ext cx="762796" cy="7385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459307" y="6269335"/>
            <a:ext cx="7033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F19F470-254A-4FF2-8545-75FF918B600C}" type="slidenum">
              <a:rPr lang="nl-NL" sz="2400" smtClean="0"/>
              <a:pPr algn="ctr"/>
              <a:t>8</a:t>
            </a:fld>
            <a:endParaRPr lang="nl-NL" sz="2400" dirty="0"/>
          </a:p>
        </p:txBody>
      </p:sp>
      <p:sp>
        <p:nvSpPr>
          <p:cNvPr id="8" name="Titel 2"/>
          <p:cNvSpPr>
            <a:spLocks noGrp="1"/>
          </p:cNvSpPr>
          <p:nvPr>
            <p:ph type="ctrTitle"/>
          </p:nvPr>
        </p:nvSpPr>
        <p:spPr>
          <a:xfrm>
            <a:off x="422031" y="434926"/>
            <a:ext cx="5233182" cy="942536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 smtClean="0"/>
              <a:t>WERK IN UITVOERING</a:t>
            </a:r>
            <a:endParaRPr lang="nl-NL" sz="3600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986" y="2532184"/>
            <a:ext cx="2405576" cy="320743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67" y="1401493"/>
            <a:ext cx="3015175" cy="22613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85" y="2725615"/>
            <a:ext cx="2402938" cy="320391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447"/>
            <a:ext cx="764771" cy="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119447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</a:rPr>
              <a:t>DE GRUTTO 2.0</a:t>
            </a:r>
            <a:endParaRPr lang="nl-NL" sz="2800" b="1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119447"/>
            <a:ext cx="762796" cy="7385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459307" y="6269335"/>
            <a:ext cx="7033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5F19F470-254A-4FF2-8545-75FF918B600C}" type="slidenum">
              <a:rPr lang="nl-NL" sz="2400" smtClean="0"/>
              <a:pPr algn="ctr"/>
              <a:t>9</a:t>
            </a:fld>
            <a:endParaRPr lang="nl-NL" sz="2400" dirty="0"/>
          </a:p>
        </p:txBody>
      </p:sp>
      <p:sp>
        <p:nvSpPr>
          <p:cNvPr id="8" name="Titel 2"/>
          <p:cNvSpPr>
            <a:spLocks noGrp="1"/>
          </p:cNvSpPr>
          <p:nvPr>
            <p:ph type="ctrTitle"/>
          </p:nvPr>
        </p:nvSpPr>
        <p:spPr>
          <a:xfrm>
            <a:off x="422031" y="434926"/>
            <a:ext cx="5233182" cy="942536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 smtClean="0"/>
              <a:t>WERK IN UITVOERING</a:t>
            </a:r>
            <a:endParaRPr lang="nl-NL" sz="36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1691053"/>
            <a:ext cx="2743202" cy="205740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58" y="2662310"/>
            <a:ext cx="3859237" cy="289442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447"/>
            <a:ext cx="764771" cy="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165</Words>
  <Application>Microsoft Office PowerPoint</Application>
  <PresentationFormat>Breedbeeld</PresentationFormat>
  <Paragraphs>81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VITALE GRUTTO</vt:lpstr>
      <vt:lpstr>SITUATIE</vt:lpstr>
      <vt:lpstr>SITUATIE</vt:lpstr>
      <vt:lpstr>SITUATIE</vt:lpstr>
      <vt:lpstr>BUURTCOMMISSIE</vt:lpstr>
      <vt:lpstr>DOELSTELLING</vt:lpstr>
      <vt:lpstr>HET PLAN</vt:lpstr>
      <vt:lpstr>WERK IN UITVOERING</vt:lpstr>
      <vt:lpstr>WERK IN UITVOERING</vt:lpstr>
      <vt:lpstr>DE AFSPRAAK</vt:lpstr>
      <vt:lpstr>COMMUNICATIE</vt:lpstr>
      <vt:lpstr>STAND VAN ZAKEN</vt:lpstr>
      <vt:lpstr>WAAROM KERN MET PIT?</vt:lpstr>
      <vt:lpstr>DANK VOOR UW AANDACHT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Lindhout</dc:creator>
  <cp:lastModifiedBy>Lindhout</cp:lastModifiedBy>
  <cp:revision>13</cp:revision>
  <dcterms:created xsi:type="dcterms:W3CDTF">2016-01-22T19:07:21Z</dcterms:created>
  <dcterms:modified xsi:type="dcterms:W3CDTF">2016-01-25T20:19:14Z</dcterms:modified>
</cp:coreProperties>
</file>