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6600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129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166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01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509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656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49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8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923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747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55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FE3A1-4FB1-4682-A830-F5A2929EF4E6}" type="datetimeFigureOut">
              <a:rPr lang="nl-NL" smtClean="0"/>
              <a:t>21-4-2023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403E5-4118-47D8-B286-AB969C6DB72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40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671025" y="889377"/>
            <a:ext cx="3528000" cy="525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111" y="1618341"/>
            <a:ext cx="1781826" cy="1296000"/>
          </a:xfrm>
          <a:prstGeom prst="rect">
            <a:avLst/>
          </a:prstGeom>
          <a:noFill/>
        </p:spPr>
      </p:pic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052815"/>
              </p:ext>
            </p:extLst>
          </p:nvPr>
        </p:nvGraphicFramePr>
        <p:xfrm>
          <a:off x="977024" y="3816112"/>
          <a:ext cx="2916000" cy="15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358105652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427403011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166635065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13 </a:t>
                      </a:r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Juli.</a:t>
                      </a:r>
                    </a:p>
                    <a:p>
                      <a:pPr algn="ctr"/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Start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1e stop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Finish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12376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l-NL" sz="120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14 </a:t>
                      </a:r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juli.</a:t>
                      </a:r>
                      <a:endParaRPr lang="nl-NL" sz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Start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1e</a:t>
                      </a:r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stop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Finish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369551"/>
                  </a:ext>
                </a:extLst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903037" y="3211338"/>
            <a:ext cx="1647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Naam:</a:t>
            </a:r>
            <a:endParaRPr lang="nl-NL" sz="1400" dirty="0"/>
          </a:p>
        </p:txBody>
      </p:sp>
      <p:sp>
        <p:nvSpPr>
          <p:cNvPr id="8" name="Tekstvak 7"/>
          <p:cNvSpPr txBox="1"/>
          <p:nvPr/>
        </p:nvSpPr>
        <p:spPr>
          <a:xfrm>
            <a:off x="4904106" y="891115"/>
            <a:ext cx="3528000" cy="5256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7192" y="1620079"/>
            <a:ext cx="1781826" cy="1296000"/>
          </a:xfrm>
          <a:prstGeom prst="rect">
            <a:avLst/>
          </a:prstGeom>
          <a:noFill/>
        </p:spPr>
      </p:pic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272009"/>
              </p:ext>
            </p:extLst>
          </p:nvPr>
        </p:nvGraphicFramePr>
        <p:xfrm>
          <a:off x="5210105" y="3817850"/>
          <a:ext cx="2916000" cy="15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>
                  <a:extLst>
                    <a:ext uri="{9D8B030D-6E8A-4147-A177-3AD203B41FA5}">
                      <a16:colId xmlns:a16="http://schemas.microsoft.com/office/drawing/2014/main" val="358105652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427403011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166635065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13 </a:t>
                      </a:r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juli.</a:t>
                      </a:r>
                    </a:p>
                    <a:p>
                      <a:pPr algn="ctr"/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Start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1e stop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Finish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212376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14 </a:t>
                      </a:r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juli.</a:t>
                      </a:r>
                      <a:endParaRPr lang="nl-NL" sz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Start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1e</a:t>
                      </a:r>
                      <a:r>
                        <a:rPr lang="nl-NL" sz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stop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Finish</a:t>
                      </a:r>
                      <a:endParaRPr lang="nl-NL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369551"/>
                  </a:ext>
                </a:extLst>
              </a:tr>
            </a:tbl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5136118" y="3213076"/>
            <a:ext cx="16477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Naam: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42434410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32</Words>
  <Application>Microsoft Office PowerPoint</Application>
  <PresentationFormat>Diavoorstelling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Den Spike Unattendeds © 2015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Jarno Bril</dc:creator>
  <cp:lastModifiedBy>Jarno Bril</cp:lastModifiedBy>
  <cp:revision>3</cp:revision>
  <dcterms:created xsi:type="dcterms:W3CDTF">2022-04-04T07:51:29Z</dcterms:created>
  <dcterms:modified xsi:type="dcterms:W3CDTF">2023-04-21T12:06:56Z</dcterms:modified>
</cp:coreProperties>
</file>